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2"/>
    <p:restoredTop sz="94710"/>
  </p:normalViewPr>
  <p:slideViewPr>
    <p:cSldViewPr snapToGrid="0">
      <p:cViewPr varScale="1">
        <p:scale>
          <a:sx n="113" d="100"/>
          <a:sy n="113" d="100"/>
        </p:scale>
        <p:origin x="17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23755-7649-4B21-9490-34530A9B29F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BABC9AA-E3C9-4012-BC91-BBA780DA8C6B}">
      <dgm:prSet/>
      <dgm:spPr/>
      <dgm:t>
        <a:bodyPr/>
        <a:lstStyle/>
        <a:p>
          <a:r>
            <a:rPr lang="en-US"/>
            <a:t>Flipgrid is an online site with audio and video capabilities</a:t>
          </a:r>
        </a:p>
      </dgm:t>
    </dgm:pt>
    <dgm:pt modelId="{32546144-1AE3-4BA0-8DC0-0F15094B24FD}" type="parTrans" cxnId="{2112A695-30A9-48B6-AE79-C4D6F5E26EE5}">
      <dgm:prSet/>
      <dgm:spPr/>
      <dgm:t>
        <a:bodyPr/>
        <a:lstStyle/>
        <a:p>
          <a:endParaRPr lang="en-US"/>
        </a:p>
      </dgm:t>
    </dgm:pt>
    <dgm:pt modelId="{5A99612E-F7A3-4781-9901-6D89E5FF627A}" type="sibTrans" cxnId="{2112A695-30A9-48B6-AE79-C4D6F5E26EE5}">
      <dgm:prSet/>
      <dgm:spPr/>
      <dgm:t>
        <a:bodyPr/>
        <a:lstStyle/>
        <a:p>
          <a:endParaRPr lang="en-US"/>
        </a:p>
      </dgm:t>
    </dgm:pt>
    <dgm:pt modelId="{80D5D1B4-547E-4F30-B7AA-BD37ADD9FD56}">
      <dgm:prSet/>
      <dgm:spPr/>
      <dgm:t>
        <a:bodyPr/>
        <a:lstStyle/>
        <a:p>
          <a:r>
            <a:rPr lang="en-US"/>
            <a:t>Used to announce and record multimodal activities</a:t>
          </a:r>
        </a:p>
      </dgm:t>
    </dgm:pt>
    <dgm:pt modelId="{EAEA0433-16B5-4591-99D4-29E7AFF04527}" type="parTrans" cxnId="{802ADFD0-DBD3-4D15-8C35-F3470956C9AB}">
      <dgm:prSet/>
      <dgm:spPr/>
      <dgm:t>
        <a:bodyPr/>
        <a:lstStyle/>
        <a:p>
          <a:endParaRPr lang="en-US"/>
        </a:p>
      </dgm:t>
    </dgm:pt>
    <dgm:pt modelId="{ECC2F3A5-0112-4789-B439-8C7BCA08198C}" type="sibTrans" cxnId="{802ADFD0-DBD3-4D15-8C35-F3470956C9AB}">
      <dgm:prSet/>
      <dgm:spPr/>
      <dgm:t>
        <a:bodyPr/>
        <a:lstStyle/>
        <a:p>
          <a:endParaRPr lang="en-US"/>
        </a:p>
      </dgm:t>
    </dgm:pt>
    <dgm:pt modelId="{191A547B-0AA0-4F24-8C7C-01AA016796B1}">
      <dgm:prSet/>
      <dgm:spPr/>
      <dgm:t>
        <a:bodyPr/>
        <a:lstStyle/>
        <a:p>
          <a:r>
            <a:rPr lang="en-US"/>
            <a:t>Compatible with multiple platforms (ex. Teams, Google Classroom)</a:t>
          </a:r>
        </a:p>
      </dgm:t>
    </dgm:pt>
    <dgm:pt modelId="{CEDCBA2D-FF82-4B65-8162-DD76DD442976}" type="parTrans" cxnId="{1BE7CD61-E2A0-426E-BA81-86ECFD9E2157}">
      <dgm:prSet/>
      <dgm:spPr/>
      <dgm:t>
        <a:bodyPr/>
        <a:lstStyle/>
        <a:p>
          <a:endParaRPr lang="en-US"/>
        </a:p>
      </dgm:t>
    </dgm:pt>
    <dgm:pt modelId="{DFEA5B28-8B1E-45B9-BA68-73B8359CCD14}" type="sibTrans" cxnId="{1BE7CD61-E2A0-426E-BA81-86ECFD9E2157}">
      <dgm:prSet/>
      <dgm:spPr/>
      <dgm:t>
        <a:bodyPr/>
        <a:lstStyle/>
        <a:p>
          <a:endParaRPr lang="en-US"/>
        </a:p>
      </dgm:t>
    </dgm:pt>
    <dgm:pt modelId="{EE163F75-A4BE-4433-ACD2-6AFE666CB98A}">
      <dgm:prSet/>
      <dgm:spPr/>
      <dgm:t>
        <a:bodyPr/>
        <a:lstStyle/>
        <a:p>
          <a:r>
            <a:rPr lang="en-US"/>
            <a:t>Free to use</a:t>
          </a:r>
        </a:p>
      </dgm:t>
    </dgm:pt>
    <dgm:pt modelId="{503F096F-0F6C-4B54-83FE-A0ED26398E12}" type="parTrans" cxnId="{892F3646-7D30-47AD-8264-113CE51BB967}">
      <dgm:prSet/>
      <dgm:spPr/>
      <dgm:t>
        <a:bodyPr/>
        <a:lstStyle/>
        <a:p>
          <a:endParaRPr lang="en-US"/>
        </a:p>
      </dgm:t>
    </dgm:pt>
    <dgm:pt modelId="{285AA93B-7C7A-4D09-931F-FB126AEE360C}" type="sibTrans" cxnId="{892F3646-7D30-47AD-8264-113CE51BB967}">
      <dgm:prSet/>
      <dgm:spPr/>
      <dgm:t>
        <a:bodyPr/>
        <a:lstStyle/>
        <a:p>
          <a:endParaRPr lang="en-US"/>
        </a:p>
      </dgm:t>
    </dgm:pt>
    <dgm:pt modelId="{5020F912-317F-4E6F-9412-BFFCA61CC36E}" type="pres">
      <dgm:prSet presAssocID="{B2723755-7649-4B21-9490-34530A9B29F0}" presName="root" presStyleCnt="0">
        <dgm:presLayoutVars>
          <dgm:dir/>
          <dgm:resizeHandles val="exact"/>
        </dgm:presLayoutVars>
      </dgm:prSet>
      <dgm:spPr/>
    </dgm:pt>
    <dgm:pt modelId="{E75673DB-9876-431F-9099-F26480AF6881}" type="pres">
      <dgm:prSet presAssocID="{6BABC9AA-E3C9-4012-BC91-BBA780DA8C6B}" presName="compNode" presStyleCnt="0"/>
      <dgm:spPr/>
    </dgm:pt>
    <dgm:pt modelId="{D58ACEBE-A8D5-4986-9D78-9C88E6225A4A}" type="pres">
      <dgm:prSet presAssocID="{6BABC9AA-E3C9-4012-BC91-BBA780DA8C6B}" presName="bgRect" presStyleLbl="bgShp" presStyleIdx="0" presStyleCnt="4"/>
      <dgm:spPr/>
    </dgm:pt>
    <dgm:pt modelId="{8E845CEA-1465-44E2-A7C5-15C6D7F4FA9E}" type="pres">
      <dgm:prSet presAssocID="{6BABC9AA-E3C9-4012-BC91-BBA780DA8C6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09553C10-0A6C-41A3-AFF0-F98F3BD61AFE}" type="pres">
      <dgm:prSet presAssocID="{6BABC9AA-E3C9-4012-BC91-BBA780DA8C6B}" presName="spaceRect" presStyleCnt="0"/>
      <dgm:spPr/>
    </dgm:pt>
    <dgm:pt modelId="{736C05A7-1DA3-4BB9-925D-BFFA4426C645}" type="pres">
      <dgm:prSet presAssocID="{6BABC9AA-E3C9-4012-BC91-BBA780DA8C6B}" presName="parTx" presStyleLbl="revTx" presStyleIdx="0" presStyleCnt="4">
        <dgm:presLayoutVars>
          <dgm:chMax val="0"/>
          <dgm:chPref val="0"/>
        </dgm:presLayoutVars>
      </dgm:prSet>
      <dgm:spPr/>
    </dgm:pt>
    <dgm:pt modelId="{BADF7BB9-AB33-4E23-ACD0-FD94134F6D9B}" type="pres">
      <dgm:prSet presAssocID="{5A99612E-F7A3-4781-9901-6D89E5FF627A}" presName="sibTrans" presStyleCnt="0"/>
      <dgm:spPr/>
    </dgm:pt>
    <dgm:pt modelId="{E1A49345-3C66-4DF3-8FA5-39B71A578774}" type="pres">
      <dgm:prSet presAssocID="{80D5D1B4-547E-4F30-B7AA-BD37ADD9FD56}" presName="compNode" presStyleCnt="0"/>
      <dgm:spPr/>
    </dgm:pt>
    <dgm:pt modelId="{94F258B6-3C8B-4BDF-BBBD-08E3FEE0D809}" type="pres">
      <dgm:prSet presAssocID="{80D5D1B4-547E-4F30-B7AA-BD37ADD9FD56}" presName="bgRect" presStyleLbl="bgShp" presStyleIdx="1" presStyleCnt="4"/>
      <dgm:spPr/>
    </dgm:pt>
    <dgm:pt modelId="{146AD9CB-164C-41A4-8DCB-540680F584FC}" type="pres">
      <dgm:prSet presAssocID="{80D5D1B4-547E-4F30-B7AA-BD37ADD9FD5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A448A45F-4F25-418E-9BC5-7763D6FD621A}" type="pres">
      <dgm:prSet presAssocID="{80D5D1B4-547E-4F30-B7AA-BD37ADD9FD56}" presName="spaceRect" presStyleCnt="0"/>
      <dgm:spPr/>
    </dgm:pt>
    <dgm:pt modelId="{23704335-47D1-47DB-BEC5-073316A9CD6F}" type="pres">
      <dgm:prSet presAssocID="{80D5D1B4-547E-4F30-B7AA-BD37ADD9FD56}" presName="parTx" presStyleLbl="revTx" presStyleIdx="1" presStyleCnt="4">
        <dgm:presLayoutVars>
          <dgm:chMax val="0"/>
          <dgm:chPref val="0"/>
        </dgm:presLayoutVars>
      </dgm:prSet>
      <dgm:spPr/>
    </dgm:pt>
    <dgm:pt modelId="{8A038ED9-D5A5-4F65-934F-5EED5A5F09F1}" type="pres">
      <dgm:prSet presAssocID="{ECC2F3A5-0112-4789-B439-8C7BCA08198C}" presName="sibTrans" presStyleCnt="0"/>
      <dgm:spPr/>
    </dgm:pt>
    <dgm:pt modelId="{FC70AAC7-7E29-466F-957E-CC9EDA94E358}" type="pres">
      <dgm:prSet presAssocID="{191A547B-0AA0-4F24-8C7C-01AA016796B1}" presName="compNode" presStyleCnt="0"/>
      <dgm:spPr/>
    </dgm:pt>
    <dgm:pt modelId="{B4B37495-97F1-40C1-9E19-010F4D831987}" type="pres">
      <dgm:prSet presAssocID="{191A547B-0AA0-4F24-8C7C-01AA016796B1}" presName="bgRect" presStyleLbl="bgShp" presStyleIdx="2" presStyleCnt="4"/>
      <dgm:spPr/>
    </dgm:pt>
    <dgm:pt modelId="{98EEE7D7-58C1-49B1-B968-EA2470EA8078}" type="pres">
      <dgm:prSet presAssocID="{191A547B-0AA0-4F24-8C7C-01AA016796B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2FBB2918-9EE7-456E-BAD3-B27A5E0F73B9}" type="pres">
      <dgm:prSet presAssocID="{191A547B-0AA0-4F24-8C7C-01AA016796B1}" presName="spaceRect" presStyleCnt="0"/>
      <dgm:spPr/>
    </dgm:pt>
    <dgm:pt modelId="{57A7F861-9344-4AD4-B05C-FC29CB3304DD}" type="pres">
      <dgm:prSet presAssocID="{191A547B-0AA0-4F24-8C7C-01AA016796B1}" presName="parTx" presStyleLbl="revTx" presStyleIdx="2" presStyleCnt="4">
        <dgm:presLayoutVars>
          <dgm:chMax val="0"/>
          <dgm:chPref val="0"/>
        </dgm:presLayoutVars>
      </dgm:prSet>
      <dgm:spPr/>
    </dgm:pt>
    <dgm:pt modelId="{332B0849-8698-4992-96D5-7BBAADD2CA81}" type="pres">
      <dgm:prSet presAssocID="{DFEA5B28-8B1E-45B9-BA68-73B8359CCD14}" presName="sibTrans" presStyleCnt="0"/>
      <dgm:spPr/>
    </dgm:pt>
    <dgm:pt modelId="{A3EC7291-117C-461D-BFC7-45DF849107A9}" type="pres">
      <dgm:prSet presAssocID="{EE163F75-A4BE-4433-ACD2-6AFE666CB98A}" presName="compNode" presStyleCnt="0"/>
      <dgm:spPr/>
    </dgm:pt>
    <dgm:pt modelId="{71BAD049-21F6-4171-BD4E-C56FF2F96BE2}" type="pres">
      <dgm:prSet presAssocID="{EE163F75-A4BE-4433-ACD2-6AFE666CB98A}" presName="bgRect" presStyleLbl="bgShp" presStyleIdx="3" presStyleCnt="4"/>
      <dgm:spPr/>
    </dgm:pt>
    <dgm:pt modelId="{EE51F3DB-27A8-46A7-8A9B-56A1E2B9BEA3}" type="pres">
      <dgm:prSet presAssocID="{EE163F75-A4BE-4433-ACD2-6AFE666CB98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"/>
        </a:ext>
      </dgm:extLst>
    </dgm:pt>
    <dgm:pt modelId="{D520388E-0A87-4164-A9C9-E2761ECBDD63}" type="pres">
      <dgm:prSet presAssocID="{EE163F75-A4BE-4433-ACD2-6AFE666CB98A}" presName="spaceRect" presStyleCnt="0"/>
      <dgm:spPr/>
    </dgm:pt>
    <dgm:pt modelId="{67133DCB-5DDE-4263-8F79-CBFE398AADAD}" type="pres">
      <dgm:prSet presAssocID="{EE163F75-A4BE-4433-ACD2-6AFE666CB98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8AC0409-0108-4E28-B22B-EA321322A929}" type="presOf" srcId="{191A547B-0AA0-4F24-8C7C-01AA016796B1}" destId="{57A7F861-9344-4AD4-B05C-FC29CB3304DD}" srcOrd="0" destOrd="0" presId="urn:microsoft.com/office/officeart/2018/2/layout/IconVerticalSolidList"/>
    <dgm:cxn modelId="{FDD10A2B-6FA1-465F-9065-502E217AC78C}" type="presOf" srcId="{6BABC9AA-E3C9-4012-BC91-BBA780DA8C6B}" destId="{736C05A7-1DA3-4BB9-925D-BFFA4426C645}" srcOrd="0" destOrd="0" presId="urn:microsoft.com/office/officeart/2018/2/layout/IconVerticalSolidList"/>
    <dgm:cxn modelId="{06279236-DF9A-44D0-A311-BC05CAFAA125}" type="presOf" srcId="{80D5D1B4-547E-4F30-B7AA-BD37ADD9FD56}" destId="{23704335-47D1-47DB-BEC5-073316A9CD6F}" srcOrd="0" destOrd="0" presId="urn:microsoft.com/office/officeart/2018/2/layout/IconVerticalSolidList"/>
    <dgm:cxn modelId="{892F3646-7D30-47AD-8264-113CE51BB967}" srcId="{B2723755-7649-4B21-9490-34530A9B29F0}" destId="{EE163F75-A4BE-4433-ACD2-6AFE666CB98A}" srcOrd="3" destOrd="0" parTransId="{503F096F-0F6C-4B54-83FE-A0ED26398E12}" sibTransId="{285AA93B-7C7A-4D09-931F-FB126AEE360C}"/>
    <dgm:cxn modelId="{1BE7CD61-E2A0-426E-BA81-86ECFD9E2157}" srcId="{B2723755-7649-4B21-9490-34530A9B29F0}" destId="{191A547B-0AA0-4F24-8C7C-01AA016796B1}" srcOrd="2" destOrd="0" parTransId="{CEDCBA2D-FF82-4B65-8162-DD76DD442976}" sibTransId="{DFEA5B28-8B1E-45B9-BA68-73B8359CCD14}"/>
    <dgm:cxn modelId="{2112A695-30A9-48B6-AE79-C4D6F5E26EE5}" srcId="{B2723755-7649-4B21-9490-34530A9B29F0}" destId="{6BABC9AA-E3C9-4012-BC91-BBA780DA8C6B}" srcOrd="0" destOrd="0" parTransId="{32546144-1AE3-4BA0-8DC0-0F15094B24FD}" sibTransId="{5A99612E-F7A3-4781-9901-6D89E5FF627A}"/>
    <dgm:cxn modelId="{0F588B99-BB76-4DB4-B972-19B6C7479C8F}" type="presOf" srcId="{EE163F75-A4BE-4433-ACD2-6AFE666CB98A}" destId="{67133DCB-5DDE-4263-8F79-CBFE398AADAD}" srcOrd="0" destOrd="0" presId="urn:microsoft.com/office/officeart/2018/2/layout/IconVerticalSolidList"/>
    <dgm:cxn modelId="{802ADFD0-DBD3-4D15-8C35-F3470956C9AB}" srcId="{B2723755-7649-4B21-9490-34530A9B29F0}" destId="{80D5D1B4-547E-4F30-B7AA-BD37ADD9FD56}" srcOrd="1" destOrd="0" parTransId="{EAEA0433-16B5-4591-99D4-29E7AFF04527}" sibTransId="{ECC2F3A5-0112-4789-B439-8C7BCA08198C}"/>
    <dgm:cxn modelId="{012536D6-14A7-4FE3-831C-0FCDFDFFD0A2}" type="presOf" srcId="{B2723755-7649-4B21-9490-34530A9B29F0}" destId="{5020F912-317F-4E6F-9412-BFFCA61CC36E}" srcOrd="0" destOrd="0" presId="urn:microsoft.com/office/officeart/2018/2/layout/IconVerticalSolidList"/>
    <dgm:cxn modelId="{FA07DBAC-E48A-4E7A-82B8-63EFDD8C528D}" type="presParOf" srcId="{5020F912-317F-4E6F-9412-BFFCA61CC36E}" destId="{E75673DB-9876-431F-9099-F26480AF6881}" srcOrd="0" destOrd="0" presId="urn:microsoft.com/office/officeart/2018/2/layout/IconVerticalSolidList"/>
    <dgm:cxn modelId="{DB8D8465-AA53-49F6-84BA-571789447941}" type="presParOf" srcId="{E75673DB-9876-431F-9099-F26480AF6881}" destId="{D58ACEBE-A8D5-4986-9D78-9C88E6225A4A}" srcOrd="0" destOrd="0" presId="urn:microsoft.com/office/officeart/2018/2/layout/IconVerticalSolidList"/>
    <dgm:cxn modelId="{408FE8E6-6498-4A27-81B6-989FF16D5AC7}" type="presParOf" srcId="{E75673DB-9876-431F-9099-F26480AF6881}" destId="{8E845CEA-1465-44E2-A7C5-15C6D7F4FA9E}" srcOrd="1" destOrd="0" presId="urn:microsoft.com/office/officeart/2018/2/layout/IconVerticalSolidList"/>
    <dgm:cxn modelId="{B2150F44-CAF6-49E3-B8AA-D321C65043BC}" type="presParOf" srcId="{E75673DB-9876-431F-9099-F26480AF6881}" destId="{09553C10-0A6C-41A3-AFF0-F98F3BD61AFE}" srcOrd="2" destOrd="0" presId="urn:microsoft.com/office/officeart/2018/2/layout/IconVerticalSolidList"/>
    <dgm:cxn modelId="{FA260703-D097-4D5A-BF84-46ADAA6C0062}" type="presParOf" srcId="{E75673DB-9876-431F-9099-F26480AF6881}" destId="{736C05A7-1DA3-4BB9-925D-BFFA4426C645}" srcOrd="3" destOrd="0" presId="urn:microsoft.com/office/officeart/2018/2/layout/IconVerticalSolidList"/>
    <dgm:cxn modelId="{99D48B08-FF13-450E-810C-3C0480C41914}" type="presParOf" srcId="{5020F912-317F-4E6F-9412-BFFCA61CC36E}" destId="{BADF7BB9-AB33-4E23-ACD0-FD94134F6D9B}" srcOrd="1" destOrd="0" presId="urn:microsoft.com/office/officeart/2018/2/layout/IconVerticalSolidList"/>
    <dgm:cxn modelId="{28D5C674-D572-461A-8F31-632E67D1D5F9}" type="presParOf" srcId="{5020F912-317F-4E6F-9412-BFFCA61CC36E}" destId="{E1A49345-3C66-4DF3-8FA5-39B71A578774}" srcOrd="2" destOrd="0" presId="urn:microsoft.com/office/officeart/2018/2/layout/IconVerticalSolidList"/>
    <dgm:cxn modelId="{8BD2211E-058E-4745-A92D-B71412121BDB}" type="presParOf" srcId="{E1A49345-3C66-4DF3-8FA5-39B71A578774}" destId="{94F258B6-3C8B-4BDF-BBBD-08E3FEE0D809}" srcOrd="0" destOrd="0" presId="urn:microsoft.com/office/officeart/2018/2/layout/IconVerticalSolidList"/>
    <dgm:cxn modelId="{D7F2F9F4-6758-4D03-A031-8FB4758440BB}" type="presParOf" srcId="{E1A49345-3C66-4DF3-8FA5-39B71A578774}" destId="{146AD9CB-164C-41A4-8DCB-540680F584FC}" srcOrd="1" destOrd="0" presId="urn:microsoft.com/office/officeart/2018/2/layout/IconVerticalSolidList"/>
    <dgm:cxn modelId="{DCB1CE5A-B04A-48FD-873E-507D79B85735}" type="presParOf" srcId="{E1A49345-3C66-4DF3-8FA5-39B71A578774}" destId="{A448A45F-4F25-418E-9BC5-7763D6FD621A}" srcOrd="2" destOrd="0" presId="urn:microsoft.com/office/officeart/2018/2/layout/IconVerticalSolidList"/>
    <dgm:cxn modelId="{0E095C23-3F3A-4A1A-B982-D9275186BD85}" type="presParOf" srcId="{E1A49345-3C66-4DF3-8FA5-39B71A578774}" destId="{23704335-47D1-47DB-BEC5-073316A9CD6F}" srcOrd="3" destOrd="0" presId="urn:microsoft.com/office/officeart/2018/2/layout/IconVerticalSolidList"/>
    <dgm:cxn modelId="{F47D1688-FD35-4814-B159-574554ED8BCD}" type="presParOf" srcId="{5020F912-317F-4E6F-9412-BFFCA61CC36E}" destId="{8A038ED9-D5A5-4F65-934F-5EED5A5F09F1}" srcOrd="3" destOrd="0" presId="urn:microsoft.com/office/officeart/2018/2/layout/IconVerticalSolidList"/>
    <dgm:cxn modelId="{7D6E88C0-D249-4E99-9040-956A21578FAF}" type="presParOf" srcId="{5020F912-317F-4E6F-9412-BFFCA61CC36E}" destId="{FC70AAC7-7E29-466F-957E-CC9EDA94E358}" srcOrd="4" destOrd="0" presId="urn:microsoft.com/office/officeart/2018/2/layout/IconVerticalSolidList"/>
    <dgm:cxn modelId="{094E8EFF-9BFB-4C07-BB44-C9279431E6E8}" type="presParOf" srcId="{FC70AAC7-7E29-466F-957E-CC9EDA94E358}" destId="{B4B37495-97F1-40C1-9E19-010F4D831987}" srcOrd="0" destOrd="0" presId="urn:microsoft.com/office/officeart/2018/2/layout/IconVerticalSolidList"/>
    <dgm:cxn modelId="{8ACA5121-B631-470C-8F8F-2697F870DC4F}" type="presParOf" srcId="{FC70AAC7-7E29-466F-957E-CC9EDA94E358}" destId="{98EEE7D7-58C1-49B1-B968-EA2470EA8078}" srcOrd="1" destOrd="0" presId="urn:microsoft.com/office/officeart/2018/2/layout/IconVerticalSolidList"/>
    <dgm:cxn modelId="{9FCEDCAF-F4F5-467A-BBA2-A9E289CF84C2}" type="presParOf" srcId="{FC70AAC7-7E29-466F-957E-CC9EDA94E358}" destId="{2FBB2918-9EE7-456E-BAD3-B27A5E0F73B9}" srcOrd="2" destOrd="0" presId="urn:microsoft.com/office/officeart/2018/2/layout/IconVerticalSolidList"/>
    <dgm:cxn modelId="{6F834E96-B2B5-4BAF-BF9C-E2BA0AEEB7D7}" type="presParOf" srcId="{FC70AAC7-7E29-466F-957E-CC9EDA94E358}" destId="{57A7F861-9344-4AD4-B05C-FC29CB3304DD}" srcOrd="3" destOrd="0" presId="urn:microsoft.com/office/officeart/2018/2/layout/IconVerticalSolidList"/>
    <dgm:cxn modelId="{F7BA6B0F-7CC2-4400-AD06-469C6D8AA07B}" type="presParOf" srcId="{5020F912-317F-4E6F-9412-BFFCA61CC36E}" destId="{332B0849-8698-4992-96D5-7BBAADD2CA81}" srcOrd="5" destOrd="0" presId="urn:microsoft.com/office/officeart/2018/2/layout/IconVerticalSolidList"/>
    <dgm:cxn modelId="{52FD1FF8-CC24-47D5-AAE5-F9A4F1DF3E2D}" type="presParOf" srcId="{5020F912-317F-4E6F-9412-BFFCA61CC36E}" destId="{A3EC7291-117C-461D-BFC7-45DF849107A9}" srcOrd="6" destOrd="0" presId="urn:microsoft.com/office/officeart/2018/2/layout/IconVerticalSolidList"/>
    <dgm:cxn modelId="{268E4E8F-5A3A-410C-AFD9-71B70E4A9C3C}" type="presParOf" srcId="{A3EC7291-117C-461D-BFC7-45DF849107A9}" destId="{71BAD049-21F6-4171-BD4E-C56FF2F96BE2}" srcOrd="0" destOrd="0" presId="urn:microsoft.com/office/officeart/2018/2/layout/IconVerticalSolidList"/>
    <dgm:cxn modelId="{CEF7EDBF-3B16-4249-A6CC-59884D268535}" type="presParOf" srcId="{A3EC7291-117C-461D-BFC7-45DF849107A9}" destId="{EE51F3DB-27A8-46A7-8A9B-56A1E2B9BEA3}" srcOrd="1" destOrd="0" presId="urn:microsoft.com/office/officeart/2018/2/layout/IconVerticalSolidList"/>
    <dgm:cxn modelId="{0198248B-44EA-4135-8A2E-EF9F74CD5DF7}" type="presParOf" srcId="{A3EC7291-117C-461D-BFC7-45DF849107A9}" destId="{D520388E-0A87-4164-A9C9-E2761ECBDD63}" srcOrd="2" destOrd="0" presId="urn:microsoft.com/office/officeart/2018/2/layout/IconVerticalSolidList"/>
    <dgm:cxn modelId="{26E0246E-7AD3-4B55-894F-B565899636D1}" type="presParOf" srcId="{A3EC7291-117C-461D-BFC7-45DF849107A9}" destId="{67133DCB-5DDE-4263-8F79-CBFE398AADA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73364-F98C-4DF7-B47E-3AE93188700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DCA3492-B445-4614-806E-07477BE2D6FF}">
      <dgm:prSet/>
      <dgm:spPr/>
      <dgm:t>
        <a:bodyPr/>
        <a:lstStyle/>
        <a:p>
          <a:r>
            <a:rPr lang="en-US"/>
            <a:t>Great for increasing student engagement (especially for online classes)</a:t>
          </a:r>
        </a:p>
      </dgm:t>
    </dgm:pt>
    <dgm:pt modelId="{BBCD233C-D3AF-4B17-BFD0-9F5A90A07EC5}" type="parTrans" cxnId="{EF850DE1-C7EE-436C-BE36-7C6F17EA8252}">
      <dgm:prSet/>
      <dgm:spPr/>
      <dgm:t>
        <a:bodyPr/>
        <a:lstStyle/>
        <a:p>
          <a:endParaRPr lang="en-US"/>
        </a:p>
      </dgm:t>
    </dgm:pt>
    <dgm:pt modelId="{AEA867DD-B252-46A3-BD57-B446BFD6A2E9}" type="sibTrans" cxnId="{EF850DE1-C7EE-436C-BE36-7C6F17EA8252}">
      <dgm:prSet/>
      <dgm:spPr/>
      <dgm:t>
        <a:bodyPr/>
        <a:lstStyle/>
        <a:p>
          <a:endParaRPr lang="en-US"/>
        </a:p>
      </dgm:t>
    </dgm:pt>
    <dgm:pt modelId="{C888300A-E25E-40AB-AA70-A5D6DBAB42F8}">
      <dgm:prSet/>
      <dgm:spPr/>
      <dgm:t>
        <a:bodyPr/>
        <a:lstStyle/>
        <a:p>
          <a:r>
            <a:rPr lang="en-US"/>
            <a:t>Provides an additional teaching resource</a:t>
          </a:r>
        </a:p>
      </dgm:t>
    </dgm:pt>
    <dgm:pt modelId="{E25EE14C-1592-42A7-BF36-601AC79EAF50}" type="parTrans" cxnId="{E68319BC-4FBC-41EA-A2D3-C49AB2090784}">
      <dgm:prSet/>
      <dgm:spPr/>
      <dgm:t>
        <a:bodyPr/>
        <a:lstStyle/>
        <a:p>
          <a:endParaRPr lang="en-US"/>
        </a:p>
      </dgm:t>
    </dgm:pt>
    <dgm:pt modelId="{AE56FA74-6FE9-4FFF-9342-854B04242C50}" type="sibTrans" cxnId="{E68319BC-4FBC-41EA-A2D3-C49AB2090784}">
      <dgm:prSet/>
      <dgm:spPr/>
      <dgm:t>
        <a:bodyPr/>
        <a:lstStyle/>
        <a:p>
          <a:endParaRPr lang="en-US"/>
        </a:p>
      </dgm:t>
    </dgm:pt>
    <dgm:pt modelId="{B4BA547A-4E08-4C02-B9F9-EE7ABB9A832C}">
      <dgm:prSet/>
      <dgm:spPr/>
      <dgm:t>
        <a:bodyPr/>
        <a:lstStyle/>
        <a:p>
          <a:r>
            <a:rPr lang="en-US"/>
            <a:t>Easy to use and customize</a:t>
          </a:r>
        </a:p>
      </dgm:t>
    </dgm:pt>
    <dgm:pt modelId="{B61F47EE-4C14-454C-94D9-9E3286DD0923}" type="parTrans" cxnId="{18000939-C273-43C8-9FD2-C81F7802634F}">
      <dgm:prSet/>
      <dgm:spPr/>
      <dgm:t>
        <a:bodyPr/>
        <a:lstStyle/>
        <a:p>
          <a:endParaRPr lang="en-US"/>
        </a:p>
      </dgm:t>
    </dgm:pt>
    <dgm:pt modelId="{375B607D-A86F-43C8-9172-912691319165}" type="sibTrans" cxnId="{18000939-C273-43C8-9FD2-C81F7802634F}">
      <dgm:prSet/>
      <dgm:spPr/>
      <dgm:t>
        <a:bodyPr/>
        <a:lstStyle/>
        <a:p>
          <a:endParaRPr lang="en-US"/>
        </a:p>
      </dgm:t>
    </dgm:pt>
    <dgm:pt modelId="{291BB987-EA5A-48EA-B9D7-BEBA94C08BC0}">
      <dgm:prSet/>
      <dgm:spPr/>
      <dgm:t>
        <a:bodyPr/>
        <a:lstStyle/>
        <a:p>
          <a:r>
            <a:rPr lang="en-US"/>
            <a:t>Allows students and faculty to be creative (emojis, filters, etc.)</a:t>
          </a:r>
        </a:p>
      </dgm:t>
    </dgm:pt>
    <dgm:pt modelId="{2C53AC8D-BC66-4297-B4D6-D67BA5304FEC}" type="parTrans" cxnId="{1C61FF11-A997-4A9E-BEA1-5993CC919A9A}">
      <dgm:prSet/>
      <dgm:spPr/>
      <dgm:t>
        <a:bodyPr/>
        <a:lstStyle/>
        <a:p>
          <a:endParaRPr lang="en-US"/>
        </a:p>
      </dgm:t>
    </dgm:pt>
    <dgm:pt modelId="{E2F11EF9-2985-4705-9292-3034B769E39E}" type="sibTrans" cxnId="{1C61FF11-A997-4A9E-BEA1-5993CC919A9A}">
      <dgm:prSet/>
      <dgm:spPr/>
      <dgm:t>
        <a:bodyPr/>
        <a:lstStyle/>
        <a:p>
          <a:endParaRPr lang="en-US"/>
        </a:p>
      </dgm:t>
    </dgm:pt>
    <dgm:pt modelId="{F1CC0E6B-20A1-40FC-8AF9-32E3280D3A0C}" type="pres">
      <dgm:prSet presAssocID="{F7073364-F98C-4DF7-B47E-3AE93188700E}" presName="root" presStyleCnt="0">
        <dgm:presLayoutVars>
          <dgm:dir/>
          <dgm:resizeHandles val="exact"/>
        </dgm:presLayoutVars>
      </dgm:prSet>
      <dgm:spPr/>
    </dgm:pt>
    <dgm:pt modelId="{EE2D702D-47D2-4ABA-9700-531E4C16420E}" type="pres">
      <dgm:prSet presAssocID="{0DCA3492-B445-4614-806E-07477BE2D6FF}" presName="compNode" presStyleCnt="0"/>
      <dgm:spPr/>
    </dgm:pt>
    <dgm:pt modelId="{4D05F971-8B05-4362-81C1-C2A38EEBB87C}" type="pres">
      <dgm:prSet presAssocID="{0DCA3492-B445-4614-806E-07477BE2D6FF}" presName="bgRect" presStyleLbl="bgShp" presStyleIdx="0" presStyleCnt="4"/>
      <dgm:spPr/>
    </dgm:pt>
    <dgm:pt modelId="{AE868DDD-4EB9-465A-8FB9-0C6CA416DABD}" type="pres">
      <dgm:prSet presAssocID="{0DCA3492-B445-4614-806E-07477BE2D6F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E7DFDF2-9908-43DD-94CE-EA4C3E01EF0C}" type="pres">
      <dgm:prSet presAssocID="{0DCA3492-B445-4614-806E-07477BE2D6FF}" presName="spaceRect" presStyleCnt="0"/>
      <dgm:spPr/>
    </dgm:pt>
    <dgm:pt modelId="{872A83C5-6C06-47BC-A916-75BA87C5E9BF}" type="pres">
      <dgm:prSet presAssocID="{0DCA3492-B445-4614-806E-07477BE2D6FF}" presName="parTx" presStyleLbl="revTx" presStyleIdx="0" presStyleCnt="4">
        <dgm:presLayoutVars>
          <dgm:chMax val="0"/>
          <dgm:chPref val="0"/>
        </dgm:presLayoutVars>
      </dgm:prSet>
      <dgm:spPr/>
    </dgm:pt>
    <dgm:pt modelId="{442CE4B4-043E-4FD0-A992-7838ED256E05}" type="pres">
      <dgm:prSet presAssocID="{AEA867DD-B252-46A3-BD57-B446BFD6A2E9}" presName="sibTrans" presStyleCnt="0"/>
      <dgm:spPr/>
    </dgm:pt>
    <dgm:pt modelId="{89B22C4C-8E6A-4F73-B0F4-774BB768B9C8}" type="pres">
      <dgm:prSet presAssocID="{C888300A-E25E-40AB-AA70-A5D6DBAB42F8}" presName="compNode" presStyleCnt="0"/>
      <dgm:spPr/>
    </dgm:pt>
    <dgm:pt modelId="{A50D5E98-90C9-4CC6-9E2B-EC96CF5BD043}" type="pres">
      <dgm:prSet presAssocID="{C888300A-E25E-40AB-AA70-A5D6DBAB42F8}" presName="bgRect" presStyleLbl="bgShp" presStyleIdx="1" presStyleCnt="4"/>
      <dgm:spPr/>
    </dgm:pt>
    <dgm:pt modelId="{F3B33CA4-6219-4893-A38A-990C1CC2FF91}" type="pres">
      <dgm:prSet presAssocID="{C888300A-E25E-40AB-AA70-A5D6DBAB42F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907BB728-705F-4B5D-8F10-DFFECB2D58FF}" type="pres">
      <dgm:prSet presAssocID="{C888300A-E25E-40AB-AA70-A5D6DBAB42F8}" presName="spaceRect" presStyleCnt="0"/>
      <dgm:spPr/>
    </dgm:pt>
    <dgm:pt modelId="{9F260F6F-110D-4308-A44C-3BBDF1C349F1}" type="pres">
      <dgm:prSet presAssocID="{C888300A-E25E-40AB-AA70-A5D6DBAB42F8}" presName="parTx" presStyleLbl="revTx" presStyleIdx="1" presStyleCnt="4">
        <dgm:presLayoutVars>
          <dgm:chMax val="0"/>
          <dgm:chPref val="0"/>
        </dgm:presLayoutVars>
      </dgm:prSet>
      <dgm:spPr/>
    </dgm:pt>
    <dgm:pt modelId="{FCA10459-00F0-4567-A4F7-0271D0CCBF41}" type="pres">
      <dgm:prSet presAssocID="{AE56FA74-6FE9-4FFF-9342-854B04242C50}" presName="sibTrans" presStyleCnt="0"/>
      <dgm:spPr/>
    </dgm:pt>
    <dgm:pt modelId="{769BD1AC-E50C-4FF8-9C10-F09760F77384}" type="pres">
      <dgm:prSet presAssocID="{B4BA547A-4E08-4C02-B9F9-EE7ABB9A832C}" presName="compNode" presStyleCnt="0"/>
      <dgm:spPr/>
    </dgm:pt>
    <dgm:pt modelId="{970712BD-0BD0-4EF3-A6C7-B67264516A20}" type="pres">
      <dgm:prSet presAssocID="{B4BA547A-4E08-4C02-B9F9-EE7ABB9A832C}" presName="bgRect" presStyleLbl="bgShp" presStyleIdx="2" presStyleCnt="4"/>
      <dgm:spPr/>
    </dgm:pt>
    <dgm:pt modelId="{76CD981D-84A2-4ADB-8FE6-7F276828BF41}" type="pres">
      <dgm:prSet presAssocID="{B4BA547A-4E08-4C02-B9F9-EE7ABB9A832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4B367DC-21AB-4475-9B92-92F30346FC91}" type="pres">
      <dgm:prSet presAssocID="{B4BA547A-4E08-4C02-B9F9-EE7ABB9A832C}" presName="spaceRect" presStyleCnt="0"/>
      <dgm:spPr/>
    </dgm:pt>
    <dgm:pt modelId="{DD0D6DAD-4354-4BD2-B331-99473042C34C}" type="pres">
      <dgm:prSet presAssocID="{B4BA547A-4E08-4C02-B9F9-EE7ABB9A832C}" presName="parTx" presStyleLbl="revTx" presStyleIdx="2" presStyleCnt="4">
        <dgm:presLayoutVars>
          <dgm:chMax val="0"/>
          <dgm:chPref val="0"/>
        </dgm:presLayoutVars>
      </dgm:prSet>
      <dgm:spPr/>
    </dgm:pt>
    <dgm:pt modelId="{79328C1E-8A2B-48A3-929E-5383A7BC883A}" type="pres">
      <dgm:prSet presAssocID="{375B607D-A86F-43C8-9172-912691319165}" presName="sibTrans" presStyleCnt="0"/>
      <dgm:spPr/>
    </dgm:pt>
    <dgm:pt modelId="{28A1EB5F-8995-4EC0-984A-ED2C03E6EA33}" type="pres">
      <dgm:prSet presAssocID="{291BB987-EA5A-48EA-B9D7-BEBA94C08BC0}" presName="compNode" presStyleCnt="0"/>
      <dgm:spPr/>
    </dgm:pt>
    <dgm:pt modelId="{79455D35-2C4C-451B-AF02-4039E43F2FFD}" type="pres">
      <dgm:prSet presAssocID="{291BB987-EA5A-48EA-B9D7-BEBA94C08BC0}" presName="bgRect" presStyleLbl="bgShp" presStyleIdx="3" presStyleCnt="4"/>
      <dgm:spPr/>
    </dgm:pt>
    <dgm:pt modelId="{03949142-3B19-41CD-9C93-FF19DDC4F0DC}" type="pres">
      <dgm:prSet presAssocID="{291BB987-EA5A-48EA-B9D7-BEBA94C08BC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vil Face Outline"/>
        </a:ext>
      </dgm:extLst>
    </dgm:pt>
    <dgm:pt modelId="{25374FC4-F641-4083-A6BA-3CEE31B08EFC}" type="pres">
      <dgm:prSet presAssocID="{291BB987-EA5A-48EA-B9D7-BEBA94C08BC0}" presName="spaceRect" presStyleCnt="0"/>
      <dgm:spPr/>
    </dgm:pt>
    <dgm:pt modelId="{1349783C-91D2-4246-ACEC-E63B579F2BE4}" type="pres">
      <dgm:prSet presAssocID="{291BB987-EA5A-48EA-B9D7-BEBA94C08BC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C61FF11-A997-4A9E-BEA1-5993CC919A9A}" srcId="{F7073364-F98C-4DF7-B47E-3AE93188700E}" destId="{291BB987-EA5A-48EA-B9D7-BEBA94C08BC0}" srcOrd="3" destOrd="0" parTransId="{2C53AC8D-BC66-4297-B4D6-D67BA5304FEC}" sibTransId="{E2F11EF9-2985-4705-9292-3034B769E39E}"/>
    <dgm:cxn modelId="{18000939-C273-43C8-9FD2-C81F7802634F}" srcId="{F7073364-F98C-4DF7-B47E-3AE93188700E}" destId="{B4BA547A-4E08-4C02-B9F9-EE7ABB9A832C}" srcOrd="2" destOrd="0" parTransId="{B61F47EE-4C14-454C-94D9-9E3286DD0923}" sibTransId="{375B607D-A86F-43C8-9172-912691319165}"/>
    <dgm:cxn modelId="{90543956-AA82-4164-B63F-B83250ADE9A2}" type="presOf" srcId="{0DCA3492-B445-4614-806E-07477BE2D6FF}" destId="{872A83C5-6C06-47BC-A916-75BA87C5E9BF}" srcOrd="0" destOrd="0" presId="urn:microsoft.com/office/officeart/2018/2/layout/IconVerticalSolidList"/>
    <dgm:cxn modelId="{103AA559-8FE7-4220-A22F-EE793F8FCD82}" type="presOf" srcId="{291BB987-EA5A-48EA-B9D7-BEBA94C08BC0}" destId="{1349783C-91D2-4246-ACEC-E63B579F2BE4}" srcOrd="0" destOrd="0" presId="urn:microsoft.com/office/officeart/2018/2/layout/IconVerticalSolidList"/>
    <dgm:cxn modelId="{AE30B689-1D60-456D-9267-9D095E152587}" type="presOf" srcId="{C888300A-E25E-40AB-AA70-A5D6DBAB42F8}" destId="{9F260F6F-110D-4308-A44C-3BBDF1C349F1}" srcOrd="0" destOrd="0" presId="urn:microsoft.com/office/officeart/2018/2/layout/IconVerticalSolidList"/>
    <dgm:cxn modelId="{78BBE790-661A-4A21-B076-2F65A016CC3D}" type="presOf" srcId="{B4BA547A-4E08-4C02-B9F9-EE7ABB9A832C}" destId="{DD0D6DAD-4354-4BD2-B331-99473042C34C}" srcOrd="0" destOrd="0" presId="urn:microsoft.com/office/officeart/2018/2/layout/IconVerticalSolidList"/>
    <dgm:cxn modelId="{E68319BC-4FBC-41EA-A2D3-C49AB2090784}" srcId="{F7073364-F98C-4DF7-B47E-3AE93188700E}" destId="{C888300A-E25E-40AB-AA70-A5D6DBAB42F8}" srcOrd="1" destOrd="0" parTransId="{E25EE14C-1592-42A7-BF36-601AC79EAF50}" sibTransId="{AE56FA74-6FE9-4FFF-9342-854B04242C50}"/>
    <dgm:cxn modelId="{EF850DE1-C7EE-436C-BE36-7C6F17EA8252}" srcId="{F7073364-F98C-4DF7-B47E-3AE93188700E}" destId="{0DCA3492-B445-4614-806E-07477BE2D6FF}" srcOrd="0" destOrd="0" parTransId="{BBCD233C-D3AF-4B17-BFD0-9F5A90A07EC5}" sibTransId="{AEA867DD-B252-46A3-BD57-B446BFD6A2E9}"/>
    <dgm:cxn modelId="{7154A7E8-90A7-43B1-8302-54E704DA5DF2}" type="presOf" srcId="{F7073364-F98C-4DF7-B47E-3AE93188700E}" destId="{F1CC0E6B-20A1-40FC-8AF9-32E3280D3A0C}" srcOrd="0" destOrd="0" presId="urn:microsoft.com/office/officeart/2018/2/layout/IconVerticalSolidList"/>
    <dgm:cxn modelId="{D4B27A5D-4A70-4111-B9A7-9A8554697B6A}" type="presParOf" srcId="{F1CC0E6B-20A1-40FC-8AF9-32E3280D3A0C}" destId="{EE2D702D-47D2-4ABA-9700-531E4C16420E}" srcOrd="0" destOrd="0" presId="urn:microsoft.com/office/officeart/2018/2/layout/IconVerticalSolidList"/>
    <dgm:cxn modelId="{9D2006D3-DD09-45D8-A351-47D699992209}" type="presParOf" srcId="{EE2D702D-47D2-4ABA-9700-531E4C16420E}" destId="{4D05F971-8B05-4362-81C1-C2A38EEBB87C}" srcOrd="0" destOrd="0" presId="urn:microsoft.com/office/officeart/2018/2/layout/IconVerticalSolidList"/>
    <dgm:cxn modelId="{D98A0FF4-8C00-42EA-A34C-F46BDD2DF90C}" type="presParOf" srcId="{EE2D702D-47D2-4ABA-9700-531E4C16420E}" destId="{AE868DDD-4EB9-465A-8FB9-0C6CA416DABD}" srcOrd="1" destOrd="0" presId="urn:microsoft.com/office/officeart/2018/2/layout/IconVerticalSolidList"/>
    <dgm:cxn modelId="{4196C6D9-B752-42D8-892C-03F5E0D0D149}" type="presParOf" srcId="{EE2D702D-47D2-4ABA-9700-531E4C16420E}" destId="{6E7DFDF2-9908-43DD-94CE-EA4C3E01EF0C}" srcOrd="2" destOrd="0" presId="urn:microsoft.com/office/officeart/2018/2/layout/IconVerticalSolidList"/>
    <dgm:cxn modelId="{25BC215D-12F9-48C0-8167-E7F39C2139DA}" type="presParOf" srcId="{EE2D702D-47D2-4ABA-9700-531E4C16420E}" destId="{872A83C5-6C06-47BC-A916-75BA87C5E9BF}" srcOrd="3" destOrd="0" presId="urn:microsoft.com/office/officeart/2018/2/layout/IconVerticalSolidList"/>
    <dgm:cxn modelId="{5502A9E5-BFD6-4722-B228-D217AFF2BAD5}" type="presParOf" srcId="{F1CC0E6B-20A1-40FC-8AF9-32E3280D3A0C}" destId="{442CE4B4-043E-4FD0-A992-7838ED256E05}" srcOrd="1" destOrd="0" presId="urn:microsoft.com/office/officeart/2018/2/layout/IconVerticalSolidList"/>
    <dgm:cxn modelId="{744DD99A-3F54-40E0-B58B-718D25774910}" type="presParOf" srcId="{F1CC0E6B-20A1-40FC-8AF9-32E3280D3A0C}" destId="{89B22C4C-8E6A-4F73-B0F4-774BB768B9C8}" srcOrd="2" destOrd="0" presId="urn:microsoft.com/office/officeart/2018/2/layout/IconVerticalSolidList"/>
    <dgm:cxn modelId="{3169DBF6-B9CE-49F5-A31F-B4510453B617}" type="presParOf" srcId="{89B22C4C-8E6A-4F73-B0F4-774BB768B9C8}" destId="{A50D5E98-90C9-4CC6-9E2B-EC96CF5BD043}" srcOrd="0" destOrd="0" presId="urn:microsoft.com/office/officeart/2018/2/layout/IconVerticalSolidList"/>
    <dgm:cxn modelId="{7F4EB198-F682-44D8-B698-E84A3C3C1561}" type="presParOf" srcId="{89B22C4C-8E6A-4F73-B0F4-774BB768B9C8}" destId="{F3B33CA4-6219-4893-A38A-990C1CC2FF91}" srcOrd="1" destOrd="0" presId="urn:microsoft.com/office/officeart/2018/2/layout/IconVerticalSolidList"/>
    <dgm:cxn modelId="{87C98CC5-5FB1-4544-8608-B5390F4B3A5F}" type="presParOf" srcId="{89B22C4C-8E6A-4F73-B0F4-774BB768B9C8}" destId="{907BB728-705F-4B5D-8F10-DFFECB2D58FF}" srcOrd="2" destOrd="0" presId="urn:microsoft.com/office/officeart/2018/2/layout/IconVerticalSolidList"/>
    <dgm:cxn modelId="{FEB5E1C0-714D-40B2-8E55-284CCCFCBAEF}" type="presParOf" srcId="{89B22C4C-8E6A-4F73-B0F4-774BB768B9C8}" destId="{9F260F6F-110D-4308-A44C-3BBDF1C349F1}" srcOrd="3" destOrd="0" presId="urn:microsoft.com/office/officeart/2018/2/layout/IconVerticalSolidList"/>
    <dgm:cxn modelId="{A885709A-D4F0-4C68-A949-4811BCC54431}" type="presParOf" srcId="{F1CC0E6B-20A1-40FC-8AF9-32E3280D3A0C}" destId="{FCA10459-00F0-4567-A4F7-0271D0CCBF41}" srcOrd="3" destOrd="0" presId="urn:microsoft.com/office/officeart/2018/2/layout/IconVerticalSolidList"/>
    <dgm:cxn modelId="{AED2D9B4-95BC-4857-92B5-0BE8B0BBE31E}" type="presParOf" srcId="{F1CC0E6B-20A1-40FC-8AF9-32E3280D3A0C}" destId="{769BD1AC-E50C-4FF8-9C10-F09760F77384}" srcOrd="4" destOrd="0" presId="urn:microsoft.com/office/officeart/2018/2/layout/IconVerticalSolidList"/>
    <dgm:cxn modelId="{9070316A-46E4-4558-891C-1A7001E6F824}" type="presParOf" srcId="{769BD1AC-E50C-4FF8-9C10-F09760F77384}" destId="{970712BD-0BD0-4EF3-A6C7-B67264516A20}" srcOrd="0" destOrd="0" presId="urn:microsoft.com/office/officeart/2018/2/layout/IconVerticalSolidList"/>
    <dgm:cxn modelId="{2FF22F86-3BF4-4566-8C88-FABBEF7672D8}" type="presParOf" srcId="{769BD1AC-E50C-4FF8-9C10-F09760F77384}" destId="{76CD981D-84A2-4ADB-8FE6-7F276828BF41}" srcOrd="1" destOrd="0" presId="urn:microsoft.com/office/officeart/2018/2/layout/IconVerticalSolidList"/>
    <dgm:cxn modelId="{B3F4E0EA-A2D6-4BA1-A3DF-FFCDF3510E64}" type="presParOf" srcId="{769BD1AC-E50C-4FF8-9C10-F09760F77384}" destId="{84B367DC-21AB-4475-9B92-92F30346FC91}" srcOrd="2" destOrd="0" presId="urn:microsoft.com/office/officeart/2018/2/layout/IconVerticalSolidList"/>
    <dgm:cxn modelId="{BB6A7738-B296-49B8-85E7-AA4C0F7E36D8}" type="presParOf" srcId="{769BD1AC-E50C-4FF8-9C10-F09760F77384}" destId="{DD0D6DAD-4354-4BD2-B331-99473042C34C}" srcOrd="3" destOrd="0" presId="urn:microsoft.com/office/officeart/2018/2/layout/IconVerticalSolidList"/>
    <dgm:cxn modelId="{8D5A486A-8740-4DD0-AF2B-B21F5F98F031}" type="presParOf" srcId="{F1CC0E6B-20A1-40FC-8AF9-32E3280D3A0C}" destId="{79328C1E-8A2B-48A3-929E-5383A7BC883A}" srcOrd="5" destOrd="0" presId="urn:microsoft.com/office/officeart/2018/2/layout/IconVerticalSolidList"/>
    <dgm:cxn modelId="{E8F75249-F379-457B-A18E-AA52A36E7DA8}" type="presParOf" srcId="{F1CC0E6B-20A1-40FC-8AF9-32E3280D3A0C}" destId="{28A1EB5F-8995-4EC0-984A-ED2C03E6EA33}" srcOrd="6" destOrd="0" presId="urn:microsoft.com/office/officeart/2018/2/layout/IconVerticalSolidList"/>
    <dgm:cxn modelId="{8E64AC6F-B37F-45F3-A765-9D00FEE3371D}" type="presParOf" srcId="{28A1EB5F-8995-4EC0-984A-ED2C03E6EA33}" destId="{79455D35-2C4C-451B-AF02-4039E43F2FFD}" srcOrd="0" destOrd="0" presId="urn:microsoft.com/office/officeart/2018/2/layout/IconVerticalSolidList"/>
    <dgm:cxn modelId="{66BC4C82-2AD4-45F1-99A9-C6E78B1B8809}" type="presParOf" srcId="{28A1EB5F-8995-4EC0-984A-ED2C03E6EA33}" destId="{03949142-3B19-41CD-9C93-FF19DDC4F0DC}" srcOrd="1" destOrd="0" presId="urn:microsoft.com/office/officeart/2018/2/layout/IconVerticalSolidList"/>
    <dgm:cxn modelId="{A98D9D33-E50E-46B7-A158-8D15398E965C}" type="presParOf" srcId="{28A1EB5F-8995-4EC0-984A-ED2C03E6EA33}" destId="{25374FC4-F641-4083-A6BA-3CEE31B08EFC}" srcOrd="2" destOrd="0" presId="urn:microsoft.com/office/officeart/2018/2/layout/IconVerticalSolidList"/>
    <dgm:cxn modelId="{B532008D-A01A-4620-83BC-EC8C0128595E}" type="presParOf" srcId="{28A1EB5F-8995-4EC0-984A-ED2C03E6EA33}" destId="{1349783C-91D2-4246-ACEC-E63B579F2BE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E40B5A-D2B0-4F4E-9BC3-739AE274C30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9855406-F4B6-4D6C-8748-A267668F6A4B}">
      <dgm:prSet/>
      <dgm:spPr/>
      <dgm:t>
        <a:bodyPr/>
        <a:lstStyle/>
        <a:p>
          <a:r>
            <a:rPr lang="en-US"/>
            <a:t>LearningApps is a multimodal website with templates for assignment building and test review</a:t>
          </a:r>
        </a:p>
      </dgm:t>
    </dgm:pt>
    <dgm:pt modelId="{ECC08210-E5B7-4951-89A9-7B0B67F60225}" type="parTrans" cxnId="{5E1215C9-B54A-4F4B-89E5-245138A90CC4}">
      <dgm:prSet/>
      <dgm:spPr/>
      <dgm:t>
        <a:bodyPr/>
        <a:lstStyle/>
        <a:p>
          <a:endParaRPr lang="en-US"/>
        </a:p>
      </dgm:t>
    </dgm:pt>
    <dgm:pt modelId="{A1FC78B7-4FBC-45C3-AF23-5739822C2DC3}" type="sibTrans" cxnId="{5E1215C9-B54A-4F4B-89E5-245138A90CC4}">
      <dgm:prSet/>
      <dgm:spPr/>
      <dgm:t>
        <a:bodyPr/>
        <a:lstStyle/>
        <a:p>
          <a:endParaRPr lang="en-US"/>
        </a:p>
      </dgm:t>
    </dgm:pt>
    <dgm:pt modelId="{E23B476E-A2C8-4ED9-81D5-C8D53A4B90D8}">
      <dgm:prSet/>
      <dgm:spPr/>
      <dgm:t>
        <a:bodyPr/>
        <a:lstStyle/>
        <a:p>
          <a:r>
            <a:rPr lang="en-US"/>
            <a:t>Works for different languages and fields</a:t>
          </a:r>
        </a:p>
      </dgm:t>
    </dgm:pt>
    <dgm:pt modelId="{2A94D208-352F-4F9F-89EE-5A504BE84E3D}" type="parTrans" cxnId="{461DB85B-161C-42A1-BBA9-2B924C241274}">
      <dgm:prSet/>
      <dgm:spPr/>
      <dgm:t>
        <a:bodyPr/>
        <a:lstStyle/>
        <a:p>
          <a:endParaRPr lang="en-US"/>
        </a:p>
      </dgm:t>
    </dgm:pt>
    <dgm:pt modelId="{B72F3125-BE6E-4729-A46E-A9A1B798F0A9}" type="sibTrans" cxnId="{461DB85B-161C-42A1-BBA9-2B924C241274}">
      <dgm:prSet/>
      <dgm:spPr/>
      <dgm:t>
        <a:bodyPr/>
        <a:lstStyle/>
        <a:p>
          <a:endParaRPr lang="en-US"/>
        </a:p>
      </dgm:t>
    </dgm:pt>
    <dgm:pt modelId="{B07019A7-C259-433D-A766-4F11FB1B3E81}">
      <dgm:prSet/>
      <dgm:spPr/>
      <dgm:t>
        <a:bodyPr/>
        <a:lstStyle/>
        <a:p>
          <a:r>
            <a:rPr lang="en-US"/>
            <a:t>Easily compatible with D2L and other learning platforms</a:t>
          </a:r>
        </a:p>
      </dgm:t>
    </dgm:pt>
    <dgm:pt modelId="{86A3FD14-50C9-4E20-A15A-8A60A87E7BF5}" type="parTrans" cxnId="{6086C1E0-C883-417C-8D1E-D6B0269F4C1F}">
      <dgm:prSet/>
      <dgm:spPr/>
      <dgm:t>
        <a:bodyPr/>
        <a:lstStyle/>
        <a:p>
          <a:endParaRPr lang="en-US"/>
        </a:p>
      </dgm:t>
    </dgm:pt>
    <dgm:pt modelId="{63C2238C-0D9D-4089-8DA7-65150686038D}" type="sibTrans" cxnId="{6086C1E0-C883-417C-8D1E-D6B0269F4C1F}">
      <dgm:prSet/>
      <dgm:spPr/>
      <dgm:t>
        <a:bodyPr/>
        <a:lstStyle/>
        <a:p>
          <a:endParaRPr lang="en-US"/>
        </a:p>
      </dgm:t>
    </dgm:pt>
    <dgm:pt modelId="{00A55602-A41C-489E-8310-85BCB97EBA21}">
      <dgm:prSet/>
      <dgm:spPr/>
      <dgm:t>
        <a:bodyPr/>
        <a:lstStyle/>
        <a:p>
          <a:r>
            <a:rPr lang="en-US"/>
            <a:t>Free to use</a:t>
          </a:r>
        </a:p>
      </dgm:t>
    </dgm:pt>
    <dgm:pt modelId="{BBCC4F14-E3E6-419F-AF39-508EDC7FA78F}" type="parTrans" cxnId="{BB752715-DECD-4E5C-8177-9D85EE22263E}">
      <dgm:prSet/>
      <dgm:spPr/>
      <dgm:t>
        <a:bodyPr/>
        <a:lstStyle/>
        <a:p>
          <a:endParaRPr lang="en-US"/>
        </a:p>
      </dgm:t>
    </dgm:pt>
    <dgm:pt modelId="{15BCA589-D097-49F8-8268-B6F99E9215D6}" type="sibTrans" cxnId="{BB752715-DECD-4E5C-8177-9D85EE22263E}">
      <dgm:prSet/>
      <dgm:spPr/>
      <dgm:t>
        <a:bodyPr/>
        <a:lstStyle/>
        <a:p>
          <a:endParaRPr lang="en-US"/>
        </a:p>
      </dgm:t>
    </dgm:pt>
    <dgm:pt modelId="{61E0CE50-EA18-48F0-9D1E-158DB64BCD16}" type="pres">
      <dgm:prSet presAssocID="{9CE40B5A-D2B0-4F4E-9BC3-739AE274C300}" presName="root" presStyleCnt="0">
        <dgm:presLayoutVars>
          <dgm:dir/>
          <dgm:resizeHandles val="exact"/>
        </dgm:presLayoutVars>
      </dgm:prSet>
      <dgm:spPr/>
    </dgm:pt>
    <dgm:pt modelId="{3BF3ACA3-8009-4B52-93F5-F7B8C79BD188}" type="pres">
      <dgm:prSet presAssocID="{19855406-F4B6-4D6C-8748-A267668F6A4B}" presName="compNode" presStyleCnt="0"/>
      <dgm:spPr/>
    </dgm:pt>
    <dgm:pt modelId="{7C3D4F05-EB3E-4117-A2AB-E304D5019E78}" type="pres">
      <dgm:prSet presAssocID="{19855406-F4B6-4D6C-8748-A267668F6A4B}" presName="bgRect" presStyleLbl="bgShp" presStyleIdx="0" presStyleCnt="4"/>
      <dgm:spPr/>
    </dgm:pt>
    <dgm:pt modelId="{99F0CD5A-A247-4207-868C-EA94A5B25CBC}" type="pres">
      <dgm:prSet presAssocID="{19855406-F4B6-4D6C-8748-A267668F6A4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C11C5EA-9B05-44B9-95A8-306FB7438103}" type="pres">
      <dgm:prSet presAssocID="{19855406-F4B6-4D6C-8748-A267668F6A4B}" presName="spaceRect" presStyleCnt="0"/>
      <dgm:spPr/>
    </dgm:pt>
    <dgm:pt modelId="{1D2746DD-A090-4742-8549-BC9484149BC5}" type="pres">
      <dgm:prSet presAssocID="{19855406-F4B6-4D6C-8748-A267668F6A4B}" presName="parTx" presStyleLbl="revTx" presStyleIdx="0" presStyleCnt="4">
        <dgm:presLayoutVars>
          <dgm:chMax val="0"/>
          <dgm:chPref val="0"/>
        </dgm:presLayoutVars>
      </dgm:prSet>
      <dgm:spPr/>
    </dgm:pt>
    <dgm:pt modelId="{65B444D9-513A-43C4-A919-EB94017081EB}" type="pres">
      <dgm:prSet presAssocID="{A1FC78B7-4FBC-45C3-AF23-5739822C2DC3}" presName="sibTrans" presStyleCnt="0"/>
      <dgm:spPr/>
    </dgm:pt>
    <dgm:pt modelId="{7BAAF6CE-2342-409D-ACFA-F7B4B0DE42D1}" type="pres">
      <dgm:prSet presAssocID="{E23B476E-A2C8-4ED9-81D5-C8D53A4B90D8}" presName="compNode" presStyleCnt="0"/>
      <dgm:spPr/>
    </dgm:pt>
    <dgm:pt modelId="{F3AC5AFC-E5CD-4545-AEC7-7267199BBFDD}" type="pres">
      <dgm:prSet presAssocID="{E23B476E-A2C8-4ED9-81D5-C8D53A4B90D8}" presName="bgRect" presStyleLbl="bgShp" presStyleIdx="1" presStyleCnt="4"/>
      <dgm:spPr/>
    </dgm:pt>
    <dgm:pt modelId="{DE199F3C-D234-4917-858C-C8B6A0477241}" type="pres">
      <dgm:prSet presAssocID="{E23B476E-A2C8-4ED9-81D5-C8D53A4B90D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47C9D80A-3D9A-4946-93B7-5A16B99884B8}" type="pres">
      <dgm:prSet presAssocID="{E23B476E-A2C8-4ED9-81D5-C8D53A4B90D8}" presName="spaceRect" presStyleCnt="0"/>
      <dgm:spPr/>
    </dgm:pt>
    <dgm:pt modelId="{C9BB1F02-5207-4B47-BB94-CF0D2A3EEEA5}" type="pres">
      <dgm:prSet presAssocID="{E23B476E-A2C8-4ED9-81D5-C8D53A4B90D8}" presName="parTx" presStyleLbl="revTx" presStyleIdx="1" presStyleCnt="4">
        <dgm:presLayoutVars>
          <dgm:chMax val="0"/>
          <dgm:chPref val="0"/>
        </dgm:presLayoutVars>
      </dgm:prSet>
      <dgm:spPr/>
    </dgm:pt>
    <dgm:pt modelId="{1246EDA5-FFD4-4D78-9861-C5710B68A2C5}" type="pres">
      <dgm:prSet presAssocID="{B72F3125-BE6E-4729-A46E-A9A1B798F0A9}" presName="sibTrans" presStyleCnt="0"/>
      <dgm:spPr/>
    </dgm:pt>
    <dgm:pt modelId="{79B06E96-477D-4B0F-A909-015E23429219}" type="pres">
      <dgm:prSet presAssocID="{B07019A7-C259-433D-A766-4F11FB1B3E81}" presName="compNode" presStyleCnt="0"/>
      <dgm:spPr/>
    </dgm:pt>
    <dgm:pt modelId="{44576838-B372-4897-A6FA-7BB7A7A3BB5D}" type="pres">
      <dgm:prSet presAssocID="{B07019A7-C259-433D-A766-4F11FB1B3E81}" presName="bgRect" presStyleLbl="bgShp" presStyleIdx="2" presStyleCnt="4"/>
      <dgm:spPr/>
    </dgm:pt>
    <dgm:pt modelId="{D8D759D1-42F5-4670-9BC4-3FE47DB5598D}" type="pres">
      <dgm:prSet presAssocID="{B07019A7-C259-433D-A766-4F11FB1B3E8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1CB99BFE-0A18-4C32-9310-DD650D29873A}" type="pres">
      <dgm:prSet presAssocID="{B07019A7-C259-433D-A766-4F11FB1B3E81}" presName="spaceRect" presStyleCnt="0"/>
      <dgm:spPr/>
    </dgm:pt>
    <dgm:pt modelId="{9B70E8D6-006A-4C21-B90C-BDAF46C68BFA}" type="pres">
      <dgm:prSet presAssocID="{B07019A7-C259-433D-A766-4F11FB1B3E81}" presName="parTx" presStyleLbl="revTx" presStyleIdx="2" presStyleCnt="4">
        <dgm:presLayoutVars>
          <dgm:chMax val="0"/>
          <dgm:chPref val="0"/>
        </dgm:presLayoutVars>
      </dgm:prSet>
      <dgm:spPr/>
    </dgm:pt>
    <dgm:pt modelId="{ED7F8ADE-BED0-4C2E-AA11-5D6EA32057D9}" type="pres">
      <dgm:prSet presAssocID="{63C2238C-0D9D-4089-8DA7-65150686038D}" presName="sibTrans" presStyleCnt="0"/>
      <dgm:spPr/>
    </dgm:pt>
    <dgm:pt modelId="{B0BC9DEB-F733-4743-809C-5FCB5566A49C}" type="pres">
      <dgm:prSet presAssocID="{00A55602-A41C-489E-8310-85BCB97EBA21}" presName="compNode" presStyleCnt="0"/>
      <dgm:spPr/>
    </dgm:pt>
    <dgm:pt modelId="{6C55D2A0-62B2-4AC7-8BC9-490E7D750889}" type="pres">
      <dgm:prSet presAssocID="{00A55602-A41C-489E-8310-85BCB97EBA21}" presName="bgRect" presStyleLbl="bgShp" presStyleIdx="3" presStyleCnt="4"/>
      <dgm:spPr/>
    </dgm:pt>
    <dgm:pt modelId="{A6E05FA0-73ED-4B21-AB2E-4728D08FDC67}" type="pres">
      <dgm:prSet presAssocID="{00A55602-A41C-489E-8310-85BCB97EBA2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"/>
        </a:ext>
      </dgm:extLst>
    </dgm:pt>
    <dgm:pt modelId="{030F59E7-0B43-4845-AEF4-8835B4709C7D}" type="pres">
      <dgm:prSet presAssocID="{00A55602-A41C-489E-8310-85BCB97EBA21}" presName="spaceRect" presStyleCnt="0"/>
      <dgm:spPr/>
    </dgm:pt>
    <dgm:pt modelId="{9BDFF06A-825C-49E7-BBD6-7944C11DD483}" type="pres">
      <dgm:prSet presAssocID="{00A55602-A41C-489E-8310-85BCB97EBA2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4DA2A02-C8B4-442B-9572-EC4D61CFD84E}" type="presOf" srcId="{E23B476E-A2C8-4ED9-81D5-C8D53A4B90D8}" destId="{C9BB1F02-5207-4B47-BB94-CF0D2A3EEEA5}" srcOrd="0" destOrd="0" presId="urn:microsoft.com/office/officeart/2018/2/layout/IconVerticalSolidList"/>
    <dgm:cxn modelId="{BB752715-DECD-4E5C-8177-9D85EE22263E}" srcId="{9CE40B5A-D2B0-4F4E-9BC3-739AE274C300}" destId="{00A55602-A41C-489E-8310-85BCB97EBA21}" srcOrd="3" destOrd="0" parTransId="{BBCC4F14-E3E6-419F-AF39-508EDC7FA78F}" sibTransId="{15BCA589-D097-49F8-8268-B6F99E9215D6}"/>
    <dgm:cxn modelId="{461DB85B-161C-42A1-BBA9-2B924C241274}" srcId="{9CE40B5A-D2B0-4F4E-9BC3-739AE274C300}" destId="{E23B476E-A2C8-4ED9-81D5-C8D53A4B90D8}" srcOrd="1" destOrd="0" parTransId="{2A94D208-352F-4F9F-89EE-5A504BE84E3D}" sibTransId="{B72F3125-BE6E-4729-A46E-A9A1B798F0A9}"/>
    <dgm:cxn modelId="{3AED7763-EB67-4BB5-8C98-A08DB8476328}" type="presOf" srcId="{19855406-F4B6-4D6C-8748-A267668F6A4B}" destId="{1D2746DD-A090-4742-8549-BC9484149BC5}" srcOrd="0" destOrd="0" presId="urn:microsoft.com/office/officeart/2018/2/layout/IconVerticalSolidList"/>
    <dgm:cxn modelId="{2BFF8496-0246-42F6-AB0D-9425489174D1}" type="presOf" srcId="{B07019A7-C259-433D-A766-4F11FB1B3E81}" destId="{9B70E8D6-006A-4C21-B90C-BDAF46C68BFA}" srcOrd="0" destOrd="0" presId="urn:microsoft.com/office/officeart/2018/2/layout/IconVerticalSolidList"/>
    <dgm:cxn modelId="{7E6BE1AE-7028-4078-8DC7-C38F6C473FEA}" type="presOf" srcId="{9CE40B5A-D2B0-4F4E-9BC3-739AE274C300}" destId="{61E0CE50-EA18-48F0-9D1E-158DB64BCD16}" srcOrd="0" destOrd="0" presId="urn:microsoft.com/office/officeart/2018/2/layout/IconVerticalSolidList"/>
    <dgm:cxn modelId="{5E1215C9-B54A-4F4B-89E5-245138A90CC4}" srcId="{9CE40B5A-D2B0-4F4E-9BC3-739AE274C300}" destId="{19855406-F4B6-4D6C-8748-A267668F6A4B}" srcOrd="0" destOrd="0" parTransId="{ECC08210-E5B7-4951-89A9-7B0B67F60225}" sibTransId="{A1FC78B7-4FBC-45C3-AF23-5739822C2DC3}"/>
    <dgm:cxn modelId="{6086C1E0-C883-417C-8D1E-D6B0269F4C1F}" srcId="{9CE40B5A-D2B0-4F4E-9BC3-739AE274C300}" destId="{B07019A7-C259-433D-A766-4F11FB1B3E81}" srcOrd="2" destOrd="0" parTransId="{86A3FD14-50C9-4E20-A15A-8A60A87E7BF5}" sibTransId="{63C2238C-0D9D-4089-8DA7-65150686038D}"/>
    <dgm:cxn modelId="{16D530E5-EE3D-4718-A959-0E9C993D4358}" type="presOf" srcId="{00A55602-A41C-489E-8310-85BCB97EBA21}" destId="{9BDFF06A-825C-49E7-BBD6-7944C11DD483}" srcOrd="0" destOrd="0" presId="urn:microsoft.com/office/officeart/2018/2/layout/IconVerticalSolidList"/>
    <dgm:cxn modelId="{442C2379-BC03-4E81-AB0D-93FDED18468D}" type="presParOf" srcId="{61E0CE50-EA18-48F0-9D1E-158DB64BCD16}" destId="{3BF3ACA3-8009-4B52-93F5-F7B8C79BD188}" srcOrd="0" destOrd="0" presId="urn:microsoft.com/office/officeart/2018/2/layout/IconVerticalSolidList"/>
    <dgm:cxn modelId="{714CF924-2ECB-41FC-8EF8-D61F396DD5A4}" type="presParOf" srcId="{3BF3ACA3-8009-4B52-93F5-F7B8C79BD188}" destId="{7C3D4F05-EB3E-4117-A2AB-E304D5019E78}" srcOrd="0" destOrd="0" presId="urn:microsoft.com/office/officeart/2018/2/layout/IconVerticalSolidList"/>
    <dgm:cxn modelId="{52898DD6-9A94-4295-9999-775DAD822822}" type="presParOf" srcId="{3BF3ACA3-8009-4B52-93F5-F7B8C79BD188}" destId="{99F0CD5A-A247-4207-868C-EA94A5B25CBC}" srcOrd="1" destOrd="0" presId="urn:microsoft.com/office/officeart/2018/2/layout/IconVerticalSolidList"/>
    <dgm:cxn modelId="{9A54BDD4-AE2B-4D7B-9A2C-BAFF848A8AB1}" type="presParOf" srcId="{3BF3ACA3-8009-4B52-93F5-F7B8C79BD188}" destId="{3C11C5EA-9B05-44B9-95A8-306FB7438103}" srcOrd="2" destOrd="0" presId="urn:microsoft.com/office/officeart/2018/2/layout/IconVerticalSolidList"/>
    <dgm:cxn modelId="{A0E8528C-49FB-4E5B-921C-4FDE67191191}" type="presParOf" srcId="{3BF3ACA3-8009-4B52-93F5-F7B8C79BD188}" destId="{1D2746DD-A090-4742-8549-BC9484149BC5}" srcOrd="3" destOrd="0" presId="urn:microsoft.com/office/officeart/2018/2/layout/IconVerticalSolidList"/>
    <dgm:cxn modelId="{878FEDB7-B963-4BDA-AAD5-A9A11678EAE8}" type="presParOf" srcId="{61E0CE50-EA18-48F0-9D1E-158DB64BCD16}" destId="{65B444D9-513A-43C4-A919-EB94017081EB}" srcOrd="1" destOrd="0" presId="urn:microsoft.com/office/officeart/2018/2/layout/IconVerticalSolidList"/>
    <dgm:cxn modelId="{A902D3EE-31EC-4740-B6B3-FF96EE3BE2DC}" type="presParOf" srcId="{61E0CE50-EA18-48F0-9D1E-158DB64BCD16}" destId="{7BAAF6CE-2342-409D-ACFA-F7B4B0DE42D1}" srcOrd="2" destOrd="0" presId="urn:microsoft.com/office/officeart/2018/2/layout/IconVerticalSolidList"/>
    <dgm:cxn modelId="{DE939B35-A5FD-48DC-B067-2C37D9D035AE}" type="presParOf" srcId="{7BAAF6CE-2342-409D-ACFA-F7B4B0DE42D1}" destId="{F3AC5AFC-E5CD-4545-AEC7-7267199BBFDD}" srcOrd="0" destOrd="0" presId="urn:microsoft.com/office/officeart/2018/2/layout/IconVerticalSolidList"/>
    <dgm:cxn modelId="{AB020B3A-FCE5-48C3-8518-08648925FA28}" type="presParOf" srcId="{7BAAF6CE-2342-409D-ACFA-F7B4B0DE42D1}" destId="{DE199F3C-D234-4917-858C-C8B6A0477241}" srcOrd="1" destOrd="0" presId="urn:microsoft.com/office/officeart/2018/2/layout/IconVerticalSolidList"/>
    <dgm:cxn modelId="{D14DB73C-968F-456A-8C7F-8585866D88FC}" type="presParOf" srcId="{7BAAF6CE-2342-409D-ACFA-F7B4B0DE42D1}" destId="{47C9D80A-3D9A-4946-93B7-5A16B99884B8}" srcOrd="2" destOrd="0" presId="urn:microsoft.com/office/officeart/2018/2/layout/IconVerticalSolidList"/>
    <dgm:cxn modelId="{28AF869F-6219-44EF-B72D-F97C5C1824AA}" type="presParOf" srcId="{7BAAF6CE-2342-409D-ACFA-F7B4B0DE42D1}" destId="{C9BB1F02-5207-4B47-BB94-CF0D2A3EEEA5}" srcOrd="3" destOrd="0" presId="urn:microsoft.com/office/officeart/2018/2/layout/IconVerticalSolidList"/>
    <dgm:cxn modelId="{F138BC3A-0DBD-4E05-A604-42D8D0E4C6F9}" type="presParOf" srcId="{61E0CE50-EA18-48F0-9D1E-158DB64BCD16}" destId="{1246EDA5-FFD4-4D78-9861-C5710B68A2C5}" srcOrd="3" destOrd="0" presId="urn:microsoft.com/office/officeart/2018/2/layout/IconVerticalSolidList"/>
    <dgm:cxn modelId="{E91853BF-00AF-4A2D-86D6-5C4E79E5AE4C}" type="presParOf" srcId="{61E0CE50-EA18-48F0-9D1E-158DB64BCD16}" destId="{79B06E96-477D-4B0F-A909-015E23429219}" srcOrd="4" destOrd="0" presId="urn:microsoft.com/office/officeart/2018/2/layout/IconVerticalSolidList"/>
    <dgm:cxn modelId="{CA61D6F4-DB59-4147-919E-75E17D1EC4A2}" type="presParOf" srcId="{79B06E96-477D-4B0F-A909-015E23429219}" destId="{44576838-B372-4897-A6FA-7BB7A7A3BB5D}" srcOrd="0" destOrd="0" presId="urn:microsoft.com/office/officeart/2018/2/layout/IconVerticalSolidList"/>
    <dgm:cxn modelId="{69998596-5B2C-4406-85BA-E7FE6CA78D1B}" type="presParOf" srcId="{79B06E96-477D-4B0F-A909-015E23429219}" destId="{D8D759D1-42F5-4670-9BC4-3FE47DB5598D}" srcOrd="1" destOrd="0" presId="urn:microsoft.com/office/officeart/2018/2/layout/IconVerticalSolidList"/>
    <dgm:cxn modelId="{8D399ADD-69EE-4404-B537-2CDBEEFFB939}" type="presParOf" srcId="{79B06E96-477D-4B0F-A909-015E23429219}" destId="{1CB99BFE-0A18-4C32-9310-DD650D29873A}" srcOrd="2" destOrd="0" presId="urn:microsoft.com/office/officeart/2018/2/layout/IconVerticalSolidList"/>
    <dgm:cxn modelId="{30CB4351-963E-4154-888D-D72821CE4BBC}" type="presParOf" srcId="{79B06E96-477D-4B0F-A909-015E23429219}" destId="{9B70E8D6-006A-4C21-B90C-BDAF46C68BFA}" srcOrd="3" destOrd="0" presId="urn:microsoft.com/office/officeart/2018/2/layout/IconVerticalSolidList"/>
    <dgm:cxn modelId="{6B26FAAC-5030-4FCD-A5B6-AD9F9D826D90}" type="presParOf" srcId="{61E0CE50-EA18-48F0-9D1E-158DB64BCD16}" destId="{ED7F8ADE-BED0-4C2E-AA11-5D6EA32057D9}" srcOrd="5" destOrd="0" presId="urn:microsoft.com/office/officeart/2018/2/layout/IconVerticalSolidList"/>
    <dgm:cxn modelId="{964077AB-8ED6-4746-A20E-EDD494C98EE6}" type="presParOf" srcId="{61E0CE50-EA18-48F0-9D1E-158DB64BCD16}" destId="{B0BC9DEB-F733-4743-809C-5FCB5566A49C}" srcOrd="6" destOrd="0" presId="urn:microsoft.com/office/officeart/2018/2/layout/IconVerticalSolidList"/>
    <dgm:cxn modelId="{A1F73FEE-86FD-42FF-9E59-723291A4B4E8}" type="presParOf" srcId="{B0BC9DEB-F733-4743-809C-5FCB5566A49C}" destId="{6C55D2A0-62B2-4AC7-8BC9-490E7D750889}" srcOrd="0" destOrd="0" presId="urn:microsoft.com/office/officeart/2018/2/layout/IconVerticalSolidList"/>
    <dgm:cxn modelId="{A7821465-6456-40DB-8C69-E9913FDA55A8}" type="presParOf" srcId="{B0BC9DEB-F733-4743-809C-5FCB5566A49C}" destId="{A6E05FA0-73ED-4B21-AB2E-4728D08FDC67}" srcOrd="1" destOrd="0" presId="urn:microsoft.com/office/officeart/2018/2/layout/IconVerticalSolidList"/>
    <dgm:cxn modelId="{DB4467C6-0FCD-4D4B-9C66-CD69D724773E}" type="presParOf" srcId="{B0BC9DEB-F733-4743-809C-5FCB5566A49C}" destId="{030F59E7-0B43-4845-AEF4-8835B4709C7D}" srcOrd="2" destOrd="0" presId="urn:microsoft.com/office/officeart/2018/2/layout/IconVerticalSolidList"/>
    <dgm:cxn modelId="{6D434FE0-CD90-4E27-A459-F1F8B6C450F7}" type="presParOf" srcId="{B0BC9DEB-F733-4743-809C-5FCB5566A49C}" destId="{9BDFF06A-825C-49E7-BBD6-7944C11DD48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176E9F-C69B-41F0-B236-A10255FC8A2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E811DC4-5B83-4BF3-A73F-5939F1BA9EF2}">
      <dgm:prSet/>
      <dgm:spPr/>
      <dgm:t>
        <a:bodyPr/>
        <a:lstStyle/>
        <a:p>
          <a:r>
            <a:rPr lang="en-US" b="0" i="0"/>
            <a:t>Excellent for promoting study comprehension</a:t>
          </a:r>
          <a:endParaRPr lang="en-US"/>
        </a:p>
      </dgm:t>
    </dgm:pt>
    <dgm:pt modelId="{97F6D247-3B98-4D73-979F-0DFD455DF8D7}" type="parTrans" cxnId="{49508DE8-CB31-43FC-B207-4407862BF2C8}">
      <dgm:prSet/>
      <dgm:spPr/>
      <dgm:t>
        <a:bodyPr/>
        <a:lstStyle/>
        <a:p>
          <a:endParaRPr lang="en-US"/>
        </a:p>
      </dgm:t>
    </dgm:pt>
    <dgm:pt modelId="{AB5DB55C-1C43-47C9-A353-78519729C44A}" type="sibTrans" cxnId="{49508DE8-CB31-43FC-B207-4407862BF2C8}">
      <dgm:prSet/>
      <dgm:spPr/>
      <dgm:t>
        <a:bodyPr/>
        <a:lstStyle/>
        <a:p>
          <a:endParaRPr lang="en-US"/>
        </a:p>
      </dgm:t>
    </dgm:pt>
    <dgm:pt modelId="{C60121A1-849E-4CAD-8D67-1FA021ACF6EF}">
      <dgm:prSet/>
      <dgm:spPr/>
      <dgm:t>
        <a:bodyPr/>
        <a:lstStyle/>
        <a:p>
          <a:r>
            <a:rPr lang="en-US" b="0" i="0"/>
            <a:t>Allows for versatile class activities</a:t>
          </a:r>
          <a:endParaRPr lang="en-US"/>
        </a:p>
      </dgm:t>
    </dgm:pt>
    <dgm:pt modelId="{D1711292-6E95-44A6-B6D3-FA637188B631}" type="parTrans" cxnId="{39EF7E7B-AC20-4299-8E0D-0E34DB56AF52}">
      <dgm:prSet/>
      <dgm:spPr/>
      <dgm:t>
        <a:bodyPr/>
        <a:lstStyle/>
        <a:p>
          <a:endParaRPr lang="en-US"/>
        </a:p>
      </dgm:t>
    </dgm:pt>
    <dgm:pt modelId="{E7D88FE6-E651-4744-A7EA-D35B595492AE}" type="sibTrans" cxnId="{39EF7E7B-AC20-4299-8E0D-0E34DB56AF52}">
      <dgm:prSet/>
      <dgm:spPr/>
      <dgm:t>
        <a:bodyPr/>
        <a:lstStyle/>
        <a:p>
          <a:endParaRPr lang="en-US"/>
        </a:p>
      </dgm:t>
    </dgm:pt>
    <dgm:pt modelId="{4DB6251E-68DC-4C51-B71A-58DF68FAF31A}">
      <dgm:prSet/>
      <dgm:spPr/>
      <dgm:t>
        <a:bodyPr/>
        <a:lstStyle/>
        <a:p>
          <a:r>
            <a:rPr lang="en-US" b="0" i="0"/>
            <a:t>Promotes student engagement and in-class participation</a:t>
          </a:r>
          <a:endParaRPr lang="en-US"/>
        </a:p>
      </dgm:t>
    </dgm:pt>
    <dgm:pt modelId="{8F64E174-7028-4D70-82B0-0347C29E7D33}" type="parTrans" cxnId="{2A376630-25C5-486A-BF18-89F40D538D8A}">
      <dgm:prSet/>
      <dgm:spPr/>
      <dgm:t>
        <a:bodyPr/>
        <a:lstStyle/>
        <a:p>
          <a:endParaRPr lang="en-US"/>
        </a:p>
      </dgm:t>
    </dgm:pt>
    <dgm:pt modelId="{406D4133-2BA9-4F8D-A453-9DDF55CD16A4}" type="sibTrans" cxnId="{2A376630-25C5-486A-BF18-89F40D538D8A}">
      <dgm:prSet/>
      <dgm:spPr/>
      <dgm:t>
        <a:bodyPr/>
        <a:lstStyle/>
        <a:p>
          <a:endParaRPr lang="en-US"/>
        </a:p>
      </dgm:t>
    </dgm:pt>
    <dgm:pt modelId="{3728E4C8-6C72-4C49-A99E-A5FFD85EEC66}">
      <dgm:prSet/>
      <dgm:spPr/>
      <dgm:t>
        <a:bodyPr/>
        <a:lstStyle/>
        <a:p>
          <a:r>
            <a:rPr lang="en-US" b="0" i="0"/>
            <a:t>Easy to customize for specific instruction</a:t>
          </a:r>
          <a:endParaRPr lang="en-US"/>
        </a:p>
      </dgm:t>
    </dgm:pt>
    <dgm:pt modelId="{743E9D7F-53B7-4F6B-BDA5-DC227B4613A3}" type="parTrans" cxnId="{26FEBCC3-54F3-4AAD-B6BA-F9A7A01918A3}">
      <dgm:prSet/>
      <dgm:spPr/>
      <dgm:t>
        <a:bodyPr/>
        <a:lstStyle/>
        <a:p>
          <a:endParaRPr lang="en-US"/>
        </a:p>
      </dgm:t>
    </dgm:pt>
    <dgm:pt modelId="{38B36416-EDC2-4977-8B07-C43929F62F0D}" type="sibTrans" cxnId="{26FEBCC3-54F3-4AAD-B6BA-F9A7A01918A3}">
      <dgm:prSet/>
      <dgm:spPr/>
      <dgm:t>
        <a:bodyPr/>
        <a:lstStyle/>
        <a:p>
          <a:endParaRPr lang="en-US"/>
        </a:p>
      </dgm:t>
    </dgm:pt>
    <dgm:pt modelId="{0671D092-EC04-6145-8C3B-4C9F56B76D29}" type="pres">
      <dgm:prSet presAssocID="{9C176E9F-C69B-41F0-B236-A10255FC8A23}" presName="diagram" presStyleCnt="0">
        <dgm:presLayoutVars>
          <dgm:dir/>
          <dgm:resizeHandles val="exact"/>
        </dgm:presLayoutVars>
      </dgm:prSet>
      <dgm:spPr/>
    </dgm:pt>
    <dgm:pt modelId="{025583D6-F81D-FA4D-990D-783CD9719FF6}" type="pres">
      <dgm:prSet presAssocID="{2E811DC4-5B83-4BF3-A73F-5939F1BA9EF2}" presName="node" presStyleLbl="node1" presStyleIdx="0" presStyleCnt="4">
        <dgm:presLayoutVars>
          <dgm:bulletEnabled val="1"/>
        </dgm:presLayoutVars>
      </dgm:prSet>
      <dgm:spPr/>
    </dgm:pt>
    <dgm:pt modelId="{1AEEA9AB-8C19-344A-AFF1-B0C0487B4974}" type="pres">
      <dgm:prSet presAssocID="{AB5DB55C-1C43-47C9-A353-78519729C44A}" presName="sibTrans" presStyleCnt="0"/>
      <dgm:spPr/>
    </dgm:pt>
    <dgm:pt modelId="{0936A8BD-5427-114F-9AB5-55FA2DF871EA}" type="pres">
      <dgm:prSet presAssocID="{C60121A1-849E-4CAD-8D67-1FA021ACF6EF}" presName="node" presStyleLbl="node1" presStyleIdx="1" presStyleCnt="4">
        <dgm:presLayoutVars>
          <dgm:bulletEnabled val="1"/>
        </dgm:presLayoutVars>
      </dgm:prSet>
      <dgm:spPr/>
    </dgm:pt>
    <dgm:pt modelId="{F2D3BA3E-C9AF-8A45-93AD-08A0E4BC376A}" type="pres">
      <dgm:prSet presAssocID="{E7D88FE6-E651-4744-A7EA-D35B595492AE}" presName="sibTrans" presStyleCnt="0"/>
      <dgm:spPr/>
    </dgm:pt>
    <dgm:pt modelId="{B0145DAB-0748-2A4B-BD2E-7014694C29E7}" type="pres">
      <dgm:prSet presAssocID="{4DB6251E-68DC-4C51-B71A-58DF68FAF31A}" presName="node" presStyleLbl="node1" presStyleIdx="2" presStyleCnt="4">
        <dgm:presLayoutVars>
          <dgm:bulletEnabled val="1"/>
        </dgm:presLayoutVars>
      </dgm:prSet>
      <dgm:spPr/>
    </dgm:pt>
    <dgm:pt modelId="{7AF1C0B9-A78B-6A49-8AAD-0C015247B736}" type="pres">
      <dgm:prSet presAssocID="{406D4133-2BA9-4F8D-A453-9DDF55CD16A4}" presName="sibTrans" presStyleCnt="0"/>
      <dgm:spPr/>
    </dgm:pt>
    <dgm:pt modelId="{B880B4AB-6E42-9E48-9F23-D22BB1CEFE11}" type="pres">
      <dgm:prSet presAssocID="{3728E4C8-6C72-4C49-A99E-A5FFD85EEC66}" presName="node" presStyleLbl="node1" presStyleIdx="3" presStyleCnt="4">
        <dgm:presLayoutVars>
          <dgm:bulletEnabled val="1"/>
        </dgm:presLayoutVars>
      </dgm:prSet>
      <dgm:spPr/>
    </dgm:pt>
  </dgm:ptLst>
  <dgm:cxnLst>
    <dgm:cxn modelId="{07BF9915-D600-2C46-A536-5C2CAA59247C}" type="presOf" srcId="{4DB6251E-68DC-4C51-B71A-58DF68FAF31A}" destId="{B0145DAB-0748-2A4B-BD2E-7014694C29E7}" srcOrd="0" destOrd="0" presId="urn:microsoft.com/office/officeart/2005/8/layout/default"/>
    <dgm:cxn modelId="{6917102C-6A00-4C40-8E20-4BA7C2ABE0C2}" type="presOf" srcId="{9C176E9F-C69B-41F0-B236-A10255FC8A23}" destId="{0671D092-EC04-6145-8C3B-4C9F56B76D29}" srcOrd="0" destOrd="0" presId="urn:microsoft.com/office/officeart/2005/8/layout/default"/>
    <dgm:cxn modelId="{2A376630-25C5-486A-BF18-89F40D538D8A}" srcId="{9C176E9F-C69B-41F0-B236-A10255FC8A23}" destId="{4DB6251E-68DC-4C51-B71A-58DF68FAF31A}" srcOrd="2" destOrd="0" parTransId="{8F64E174-7028-4D70-82B0-0347C29E7D33}" sibTransId="{406D4133-2BA9-4F8D-A453-9DDF55CD16A4}"/>
    <dgm:cxn modelId="{39EF7E7B-AC20-4299-8E0D-0E34DB56AF52}" srcId="{9C176E9F-C69B-41F0-B236-A10255FC8A23}" destId="{C60121A1-849E-4CAD-8D67-1FA021ACF6EF}" srcOrd="1" destOrd="0" parTransId="{D1711292-6E95-44A6-B6D3-FA637188B631}" sibTransId="{E7D88FE6-E651-4744-A7EA-D35B595492AE}"/>
    <dgm:cxn modelId="{D819479D-BCE4-F346-A7BA-D477D4F15BA3}" type="presOf" srcId="{C60121A1-849E-4CAD-8D67-1FA021ACF6EF}" destId="{0936A8BD-5427-114F-9AB5-55FA2DF871EA}" srcOrd="0" destOrd="0" presId="urn:microsoft.com/office/officeart/2005/8/layout/default"/>
    <dgm:cxn modelId="{6A7AE4A3-D3E2-1246-9B50-3AB066F70795}" type="presOf" srcId="{3728E4C8-6C72-4C49-A99E-A5FFD85EEC66}" destId="{B880B4AB-6E42-9E48-9F23-D22BB1CEFE11}" srcOrd="0" destOrd="0" presId="urn:microsoft.com/office/officeart/2005/8/layout/default"/>
    <dgm:cxn modelId="{77B722C3-8C94-D641-927A-7B71B774176F}" type="presOf" srcId="{2E811DC4-5B83-4BF3-A73F-5939F1BA9EF2}" destId="{025583D6-F81D-FA4D-990D-783CD9719FF6}" srcOrd="0" destOrd="0" presId="urn:microsoft.com/office/officeart/2005/8/layout/default"/>
    <dgm:cxn modelId="{26FEBCC3-54F3-4AAD-B6BA-F9A7A01918A3}" srcId="{9C176E9F-C69B-41F0-B236-A10255FC8A23}" destId="{3728E4C8-6C72-4C49-A99E-A5FFD85EEC66}" srcOrd="3" destOrd="0" parTransId="{743E9D7F-53B7-4F6B-BDA5-DC227B4613A3}" sibTransId="{38B36416-EDC2-4977-8B07-C43929F62F0D}"/>
    <dgm:cxn modelId="{49508DE8-CB31-43FC-B207-4407862BF2C8}" srcId="{9C176E9F-C69B-41F0-B236-A10255FC8A23}" destId="{2E811DC4-5B83-4BF3-A73F-5939F1BA9EF2}" srcOrd="0" destOrd="0" parTransId="{97F6D247-3B98-4D73-979F-0DFD455DF8D7}" sibTransId="{AB5DB55C-1C43-47C9-A353-78519729C44A}"/>
    <dgm:cxn modelId="{66BEFA64-D32E-044F-ACED-E8781F49E9C4}" type="presParOf" srcId="{0671D092-EC04-6145-8C3B-4C9F56B76D29}" destId="{025583D6-F81D-FA4D-990D-783CD9719FF6}" srcOrd="0" destOrd="0" presId="urn:microsoft.com/office/officeart/2005/8/layout/default"/>
    <dgm:cxn modelId="{6AF30335-FAB2-324A-8A6E-BFDE93C1C7EB}" type="presParOf" srcId="{0671D092-EC04-6145-8C3B-4C9F56B76D29}" destId="{1AEEA9AB-8C19-344A-AFF1-B0C0487B4974}" srcOrd="1" destOrd="0" presId="urn:microsoft.com/office/officeart/2005/8/layout/default"/>
    <dgm:cxn modelId="{10AA0BD1-83B8-CA40-AFF7-28C0BC8518CF}" type="presParOf" srcId="{0671D092-EC04-6145-8C3B-4C9F56B76D29}" destId="{0936A8BD-5427-114F-9AB5-55FA2DF871EA}" srcOrd="2" destOrd="0" presId="urn:microsoft.com/office/officeart/2005/8/layout/default"/>
    <dgm:cxn modelId="{462CEECF-9FED-4E4D-9188-B87352F847CE}" type="presParOf" srcId="{0671D092-EC04-6145-8C3B-4C9F56B76D29}" destId="{F2D3BA3E-C9AF-8A45-93AD-08A0E4BC376A}" srcOrd="3" destOrd="0" presId="urn:microsoft.com/office/officeart/2005/8/layout/default"/>
    <dgm:cxn modelId="{6F10D645-B21D-CE47-8701-EE79BC6D8ED2}" type="presParOf" srcId="{0671D092-EC04-6145-8C3B-4C9F56B76D29}" destId="{B0145DAB-0748-2A4B-BD2E-7014694C29E7}" srcOrd="4" destOrd="0" presId="urn:microsoft.com/office/officeart/2005/8/layout/default"/>
    <dgm:cxn modelId="{64AA3DE8-4542-284B-B929-7364B68B73DD}" type="presParOf" srcId="{0671D092-EC04-6145-8C3B-4C9F56B76D29}" destId="{7AF1C0B9-A78B-6A49-8AAD-0C015247B736}" srcOrd="5" destOrd="0" presId="urn:microsoft.com/office/officeart/2005/8/layout/default"/>
    <dgm:cxn modelId="{1EB6A3C6-80F9-8A40-AABC-13EA2D5BCD0D}" type="presParOf" srcId="{0671D092-EC04-6145-8C3B-4C9F56B76D29}" destId="{B880B4AB-6E42-9E48-9F23-D22BB1CEFE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ACEBE-A8D5-4986-9D78-9C88E6225A4A}">
      <dsp:nvSpPr>
        <dsp:cNvPr id="0" name=""/>
        <dsp:cNvSpPr/>
      </dsp:nvSpPr>
      <dsp:spPr>
        <a:xfrm>
          <a:off x="0" y="2315"/>
          <a:ext cx="6261100" cy="11734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45CEA-1465-44E2-A7C5-15C6D7F4FA9E}">
      <dsp:nvSpPr>
        <dsp:cNvPr id="0" name=""/>
        <dsp:cNvSpPr/>
      </dsp:nvSpPr>
      <dsp:spPr>
        <a:xfrm>
          <a:off x="354965" y="266339"/>
          <a:ext cx="645392" cy="645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C05A7-1DA3-4BB9-925D-BFFA4426C645}">
      <dsp:nvSpPr>
        <dsp:cNvPr id="0" name=""/>
        <dsp:cNvSpPr/>
      </dsp:nvSpPr>
      <dsp:spPr>
        <a:xfrm>
          <a:off x="1355324" y="2315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Flipgrid is an online site with audio and video capabilities</a:t>
          </a:r>
        </a:p>
      </dsp:txBody>
      <dsp:txXfrm>
        <a:off x="1355324" y="2315"/>
        <a:ext cx="4905775" cy="1173440"/>
      </dsp:txXfrm>
    </dsp:sp>
    <dsp:sp modelId="{94F258B6-3C8B-4BDF-BBBD-08E3FEE0D809}">
      <dsp:nvSpPr>
        <dsp:cNvPr id="0" name=""/>
        <dsp:cNvSpPr/>
      </dsp:nvSpPr>
      <dsp:spPr>
        <a:xfrm>
          <a:off x="0" y="1469116"/>
          <a:ext cx="6261100" cy="11734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AD9CB-164C-41A4-8DCB-540680F584FC}">
      <dsp:nvSpPr>
        <dsp:cNvPr id="0" name=""/>
        <dsp:cNvSpPr/>
      </dsp:nvSpPr>
      <dsp:spPr>
        <a:xfrm>
          <a:off x="354965" y="1733140"/>
          <a:ext cx="645392" cy="645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04335-47D1-47DB-BEC5-073316A9CD6F}">
      <dsp:nvSpPr>
        <dsp:cNvPr id="0" name=""/>
        <dsp:cNvSpPr/>
      </dsp:nvSpPr>
      <dsp:spPr>
        <a:xfrm>
          <a:off x="1355324" y="1469116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Used to announce and record multimodal activities</a:t>
          </a:r>
        </a:p>
      </dsp:txBody>
      <dsp:txXfrm>
        <a:off x="1355324" y="1469116"/>
        <a:ext cx="4905775" cy="1173440"/>
      </dsp:txXfrm>
    </dsp:sp>
    <dsp:sp modelId="{B4B37495-97F1-40C1-9E19-010F4D831987}">
      <dsp:nvSpPr>
        <dsp:cNvPr id="0" name=""/>
        <dsp:cNvSpPr/>
      </dsp:nvSpPr>
      <dsp:spPr>
        <a:xfrm>
          <a:off x="0" y="2935917"/>
          <a:ext cx="6261100" cy="11734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EE7D7-58C1-49B1-B968-EA2470EA8078}">
      <dsp:nvSpPr>
        <dsp:cNvPr id="0" name=""/>
        <dsp:cNvSpPr/>
      </dsp:nvSpPr>
      <dsp:spPr>
        <a:xfrm>
          <a:off x="354965" y="3199941"/>
          <a:ext cx="645392" cy="645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7F861-9344-4AD4-B05C-FC29CB3304DD}">
      <dsp:nvSpPr>
        <dsp:cNvPr id="0" name=""/>
        <dsp:cNvSpPr/>
      </dsp:nvSpPr>
      <dsp:spPr>
        <a:xfrm>
          <a:off x="1355324" y="2935917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Compatible with multiple platforms (ex. Teams, Google Classroom)</a:t>
          </a:r>
        </a:p>
      </dsp:txBody>
      <dsp:txXfrm>
        <a:off x="1355324" y="2935917"/>
        <a:ext cx="4905775" cy="1173440"/>
      </dsp:txXfrm>
    </dsp:sp>
    <dsp:sp modelId="{71BAD049-21F6-4171-BD4E-C56FF2F96BE2}">
      <dsp:nvSpPr>
        <dsp:cNvPr id="0" name=""/>
        <dsp:cNvSpPr/>
      </dsp:nvSpPr>
      <dsp:spPr>
        <a:xfrm>
          <a:off x="0" y="4402718"/>
          <a:ext cx="6261100" cy="117344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51F3DB-27A8-46A7-8A9B-56A1E2B9BEA3}">
      <dsp:nvSpPr>
        <dsp:cNvPr id="0" name=""/>
        <dsp:cNvSpPr/>
      </dsp:nvSpPr>
      <dsp:spPr>
        <a:xfrm>
          <a:off x="354965" y="4666742"/>
          <a:ext cx="645392" cy="645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33DCB-5DDE-4263-8F79-CBFE398AADAD}">
      <dsp:nvSpPr>
        <dsp:cNvPr id="0" name=""/>
        <dsp:cNvSpPr/>
      </dsp:nvSpPr>
      <dsp:spPr>
        <a:xfrm>
          <a:off x="1355324" y="4402718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Free to use</a:t>
          </a:r>
        </a:p>
      </dsp:txBody>
      <dsp:txXfrm>
        <a:off x="1355324" y="4402718"/>
        <a:ext cx="4905775" cy="1173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5F971-8B05-4362-81C1-C2A38EEBB87C}">
      <dsp:nvSpPr>
        <dsp:cNvPr id="0" name=""/>
        <dsp:cNvSpPr/>
      </dsp:nvSpPr>
      <dsp:spPr>
        <a:xfrm>
          <a:off x="0" y="1897"/>
          <a:ext cx="6496050" cy="961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68DDD-4EB9-465A-8FB9-0C6CA416DABD}">
      <dsp:nvSpPr>
        <dsp:cNvPr id="0" name=""/>
        <dsp:cNvSpPr/>
      </dsp:nvSpPr>
      <dsp:spPr>
        <a:xfrm>
          <a:off x="290922" y="218286"/>
          <a:ext cx="528950" cy="528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A83C5-6C06-47BC-A916-75BA87C5E9BF}">
      <dsp:nvSpPr>
        <dsp:cNvPr id="0" name=""/>
        <dsp:cNvSpPr/>
      </dsp:nvSpPr>
      <dsp:spPr>
        <a:xfrm>
          <a:off x="1110795" y="1897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Great for increasing student engagement (especially for online classes)</a:t>
          </a:r>
        </a:p>
      </dsp:txBody>
      <dsp:txXfrm>
        <a:off x="1110795" y="1897"/>
        <a:ext cx="5385254" cy="961727"/>
      </dsp:txXfrm>
    </dsp:sp>
    <dsp:sp modelId="{A50D5E98-90C9-4CC6-9E2B-EC96CF5BD043}">
      <dsp:nvSpPr>
        <dsp:cNvPr id="0" name=""/>
        <dsp:cNvSpPr/>
      </dsp:nvSpPr>
      <dsp:spPr>
        <a:xfrm>
          <a:off x="0" y="1204056"/>
          <a:ext cx="6496050" cy="961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33CA4-6219-4893-A38A-990C1CC2FF91}">
      <dsp:nvSpPr>
        <dsp:cNvPr id="0" name=""/>
        <dsp:cNvSpPr/>
      </dsp:nvSpPr>
      <dsp:spPr>
        <a:xfrm>
          <a:off x="290922" y="1420445"/>
          <a:ext cx="528950" cy="528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60F6F-110D-4308-A44C-3BBDF1C349F1}">
      <dsp:nvSpPr>
        <dsp:cNvPr id="0" name=""/>
        <dsp:cNvSpPr/>
      </dsp:nvSpPr>
      <dsp:spPr>
        <a:xfrm>
          <a:off x="1110795" y="1204056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Provides an additional teaching resource</a:t>
          </a:r>
        </a:p>
      </dsp:txBody>
      <dsp:txXfrm>
        <a:off x="1110795" y="1204056"/>
        <a:ext cx="5385254" cy="961727"/>
      </dsp:txXfrm>
    </dsp:sp>
    <dsp:sp modelId="{970712BD-0BD0-4EF3-A6C7-B67264516A20}">
      <dsp:nvSpPr>
        <dsp:cNvPr id="0" name=""/>
        <dsp:cNvSpPr/>
      </dsp:nvSpPr>
      <dsp:spPr>
        <a:xfrm>
          <a:off x="0" y="2406215"/>
          <a:ext cx="6496050" cy="961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D981D-84A2-4ADB-8FE6-7F276828BF41}">
      <dsp:nvSpPr>
        <dsp:cNvPr id="0" name=""/>
        <dsp:cNvSpPr/>
      </dsp:nvSpPr>
      <dsp:spPr>
        <a:xfrm>
          <a:off x="290922" y="2622604"/>
          <a:ext cx="528950" cy="5289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D6DAD-4354-4BD2-B331-99473042C34C}">
      <dsp:nvSpPr>
        <dsp:cNvPr id="0" name=""/>
        <dsp:cNvSpPr/>
      </dsp:nvSpPr>
      <dsp:spPr>
        <a:xfrm>
          <a:off x="1110795" y="2406215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Easy to use and customize</a:t>
          </a:r>
        </a:p>
      </dsp:txBody>
      <dsp:txXfrm>
        <a:off x="1110795" y="2406215"/>
        <a:ext cx="5385254" cy="961727"/>
      </dsp:txXfrm>
    </dsp:sp>
    <dsp:sp modelId="{79455D35-2C4C-451B-AF02-4039E43F2FFD}">
      <dsp:nvSpPr>
        <dsp:cNvPr id="0" name=""/>
        <dsp:cNvSpPr/>
      </dsp:nvSpPr>
      <dsp:spPr>
        <a:xfrm>
          <a:off x="0" y="3608375"/>
          <a:ext cx="6496050" cy="961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49142-3B19-41CD-9C93-FF19DDC4F0DC}">
      <dsp:nvSpPr>
        <dsp:cNvPr id="0" name=""/>
        <dsp:cNvSpPr/>
      </dsp:nvSpPr>
      <dsp:spPr>
        <a:xfrm>
          <a:off x="290922" y="3824763"/>
          <a:ext cx="528950" cy="5289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9783C-91D2-4246-ACEC-E63B579F2BE4}">
      <dsp:nvSpPr>
        <dsp:cNvPr id="0" name=""/>
        <dsp:cNvSpPr/>
      </dsp:nvSpPr>
      <dsp:spPr>
        <a:xfrm>
          <a:off x="1110795" y="3608375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Allows students and faculty to be creative (emojis, filters, etc.)</a:t>
          </a:r>
        </a:p>
      </dsp:txBody>
      <dsp:txXfrm>
        <a:off x="1110795" y="3608375"/>
        <a:ext cx="5385254" cy="961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D4F05-EB3E-4117-A2AB-E304D5019E78}">
      <dsp:nvSpPr>
        <dsp:cNvPr id="0" name=""/>
        <dsp:cNvSpPr/>
      </dsp:nvSpPr>
      <dsp:spPr>
        <a:xfrm>
          <a:off x="0" y="1897"/>
          <a:ext cx="6496050" cy="9617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0CD5A-A247-4207-868C-EA94A5B25CBC}">
      <dsp:nvSpPr>
        <dsp:cNvPr id="0" name=""/>
        <dsp:cNvSpPr/>
      </dsp:nvSpPr>
      <dsp:spPr>
        <a:xfrm>
          <a:off x="290922" y="218286"/>
          <a:ext cx="528950" cy="528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746DD-A090-4742-8549-BC9484149BC5}">
      <dsp:nvSpPr>
        <dsp:cNvPr id="0" name=""/>
        <dsp:cNvSpPr/>
      </dsp:nvSpPr>
      <dsp:spPr>
        <a:xfrm>
          <a:off x="1110795" y="1897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LearningApps is a multimodal website with templates for assignment building and test review</a:t>
          </a:r>
        </a:p>
      </dsp:txBody>
      <dsp:txXfrm>
        <a:off x="1110795" y="1897"/>
        <a:ext cx="5385254" cy="961727"/>
      </dsp:txXfrm>
    </dsp:sp>
    <dsp:sp modelId="{F3AC5AFC-E5CD-4545-AEC7-7267199BBFDD}">
      <dsp:nvSpPr>
        <dsp:cNvPr id="0" name=""/>
        <dsp:cNvSpPr/>
      </dsp:nvSpPr>
      <dsp:spPr>
        <a:xfrm>
          <a:off x="0" y="1204056"/>
          <a:ext cx="6496050" cy="9617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99F3C-D234-4917-858C-C8B6A0477241}">
      <dsp:nvSpPr>
        <dsp:cNvPr id="0" name=""/>
        <dsp:cNvSpPr/>
      </dsp:nvSpPr>
      <dsp:spPr>
        <a:xfrm>
          <a:off x="290922" y="1420445"/>
          <a:ext cx="528950" cy="528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B1F02-5207-4B47-BB94-CF0D2A3EEEA5}">
      <dsp:nvSpPr>
        <dsp:cNvPr id="0" name=""/>
        <dsp:cNvSpPr/>
      </dsp:nvSpPr>
      <dsp:spPr>
        <a:xfrm>
          <a:off x="1110795" y="1204056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Works for different languages and fields</a:t>
          </a:r>
        </a:p>
      </dsp:txBody>
      <dsp:txXfrm>
        <a:off x="1110795" y="1204056"/>
        <a:ext cx="5385254" cy="961727"/>
      </dsp:txXfrm>
    </dsp:sp>
    <dsp:sp modelId="{44576838-B372-4897-A6FA-7BB7A7A3BB5D}">
      <dsp:nvSpPr>
        <dsp:cNvPr id="0" name=""/>
        <dsp:cNvSpPr/>
      </dsp:nvSpPr>
      <dsp:spPr>
        <a:xfrm>
          <a:off x="0" y="2406215"/>
          <a:ext cx="6496050" cy="9617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759D1-42F5-4670-9BC4-3FE47DB5598D}">
      <dsp:nvSpPr>
        <dsp:cNvPr id="0" name=""/>
        <dsp:cNvSpPr/>
      </dsp:nvSpPr>
      <dsp:spPr>
        <a:xfrm>
          <a:off x="290922" y="2622604"/>
          <a:ext cx="528950" cy="5289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0E8D6-006A-4C21-B90C-BDAF46C68BFA}">
      <dsp:nvSpPr>
        <dsp:cNvPr id="0" name=""/>
        <dsp:cNvSpPr/>
      </dsp:nvSpPr>
      <dsp:spPr>
        <a:xfrm>
          <a:off x="1110795" y="2406215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Easily compatible with D2L and other learning platforms</a:t>
          </a:r>
        </a:p>
      </dsp:txBody>
      <dsp:txXfrm>
        <a:off x="1110795" y="2406215"/>
        <a:ext cx="5385254" cy="961727"/>
      </dsp:txXfrm>
    </dsp:sp>
    <dsp:sp modelId="{6C55D2A0-62B2-4AC7-8BC9-490E7D750889}">
      <dsp:nvSpPr>
        <dsp:cNvPr id="0" name=""/>
        <dsp:cNvSpPr/>
      </dsp:nvSpPr>
      <dsp:spPr>
        <a:xfrm>
          <a:off x="0" y="3608375"/>
          <a:ext cx="6496050" cy="9617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05FA0-73ED-4B21-AB2E-4728D08FDC67}">
      <dsp:nvSpPr>
        <dsp:cNvPr id="0" name=""/>
        <dsp:cNvSpPr/>
      </dsp:nvSpPr>
      <dsp:spPr>
        <a:xfrm>
          <a:off x="290922" y="3824763"/>
          <a:ext cx="528950" cy="5289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FF06A-825C-49E7-BBD6-7944C11DD483}">
      <dsp:nvSpPr>
        <dsp:cNvPr id="0" name=""/>
        <dsp:cNvSpPr/>
      </dsp:nvSpPr>
      <dsp:spPr>
        <a:xfrm>
          <a:off x="1110795" y="3608375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Free to use</a:t>
          </a:r>
        </a:p>
      </dsp:txBody>
      <dsp:txXfrm>
        <a:off x="1110795" y="3608375"/>
        <a:ext cx="5385254" cy="9617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583D6-F81D-FA4D-990D-783CD9719FF6}">
      <dsp:nvSpPr>
        <dsp:cNvPr id="0" name=""/>
        <dsp:cNvSpPr/>
      </dsp:nvSpPr>
      <dsp:spPr>
        <a:xfrm>
          <a:off x="792" y="275808"/>
          <a:ext cx="3092601" cy="18555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/>
            <a:t>Excellent for promoting study comprehension</a:t>
          </a:r>
          <a:endParaRPr lang="en-US" sz="2700" kern="1200"/>
        </a:p>
      </dsp:txBody>
      <dsp:txXfrm>
        <a:off x="792" y="275808"/>
        <a:ext cx="3092601" cy="1855561"/>
      </dsp:txXfrm>
    </dsp:sp>
    <dsp:sp modelId="{0936A8BD-5427-114F-9AB5-55FA2DF871EA}">
      <dsp:nvSpPr>
        <dsp:cNvPr id="0" name=""/>
        <dsp:cNvSpPr/>
      </dsp:nvSpPr>
      <dsp:spPr>
        <a:xfrm>
          <a:off x="3402655" y="275808"/>
          <a:ext cx="3092601" cy="185556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/>
            <a:t>Allows for versatile class activities</a:t>
          </a:r>
          <a:endParaRPr lang="en-US" sz="2700" kern="1200"/>
        </a:p>
      </dsp:txBody>
      <dsp:txXfrm>
        <a:off x="3402655" y="275808"/>
        <a:ext cx="3092601" cy="1855561"/>
      </dsp:txXfrm>
    </dsp:sp>
    <dsp:sp modelId="{B0145DAB-0748-2A4B-BD2E-7014694C29E7}">
      <dsp:nvSpPr>
        <dsp:cNvPr id="0" name=""/>
        <dsp:cNvSpPr/>
      </dsp:nvSpPr>
      <dsp:spPr>
        <a:xfrm>
          <a:off x="792" y="2440630"/>
          <a:ext cx="3092601" cy="185556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/>
            <a:t>Promotes student engagement and in-class participation</a:t>
          </a:r>
          <a:endParaRPr lang="en-US" sz="2700" kern="1200"/>
        </a:p>
      </dsp:txBody>
      <dsp:txXfrm>
        <a:off x="792" y="2440630"/>
        <a:ext cx="3092601" cy="1855561"/>
      </dsp:txXfrm>
    </dsp:sp>
    <dsp:sp modelId="{B880B4AB-6E42-9E48-9F23-D22BB1CEFE11}">
      <dsp:nvSpPr>
        <dsp:cNvPr id="0" name=""/>
        <dsp:cNvSpPr/>
      </dsp:nvSpPr>
      <dsp:spPr>
        <a:xfrm>
          <a:off x="3402655" y="2440630"/>
          <a:ext cx="3092601" cy="185556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/>
            <a:t>Easy to customize for specific instruction</a:t>
          </a:r>
          <a:endParaRPr lang="en-US" sz="2700" kern="1200"/>
        </a:p>
      </dsp:txBody>
      <dsp:txXfrm>
        <a:off x="3402655" y="2440630"/>
        <a:ext cx="3092601" cy="1855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7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7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45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957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7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8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91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93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0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4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5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0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6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6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DFFD434-D109-E546-B1C9-C187BD77D352}" type="datetimeFigureOut">
              <a:rPr lang="en-US" smtClean="0"/>
              <a:t>5/12/24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4BDA-66F2-A646-99E1-055AE042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53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tte.edu/departments/cas/tipsheets/grammar/parts_of_speech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80DEE-5E39-C339-211A-882B95828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974911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By Dr. Curry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895B0-B717-5B38-6CDF-4A3BEA740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974915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/>
              <a:t>Flipgrid, </a:t>
            </a:r>
            <a:r>
              <a:rPr lang="en-US" sz="5600" err="1"/>
              <a:t>LearningApps</a:t>
            </a:r>
            <a:r>
              <a:rPr lang="en-US" sz="5600"/>
              <a:t>, and a Fun Icebreaker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89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D698A-38CF-D8DC-6A01-D77DA6745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What is Flipgrid?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1B596C-E2DD-80F6-C8D9-2770FC5C3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631999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217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CA4D1-B15D-D330-7CDB-AD94B8FC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2F2F2"/>
                </a:solidFill>
              </a:rPr>
              <a:t>Why use Flipgrid?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27DCB3-CF46-7FE9-E7A3-883C3E5B5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524176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224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DDE71A-874B-4AF0-C27E-E2ADD444B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2F2F2"/>
                </a:solidFill>
              </a:rPr>
              <a:t>What is LearningApps?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71D17E-2FCA-FB81-A5BF-609AC4CEDD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985983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5481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FCF70F-0D2F-CF1F-07BF-3A0EBEB4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2F2F2"/>
                </a:solidFill>
              </a:rPr>
              <a:t>Why use LearningApps?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D44D95-2293-5DD3-8331-241D680D8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619938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622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D3CA27-C869-EEF5-F2F0-8A912B36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Fun Icebreaker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D91700F2-E4B1-0D98-C041-FD32DA2F8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  <a:highlight>
                  <a:srgbClr val="FFFFFF"/>
                </a:highlight>
                <a:latin typeface="Lato" panose="020F0502020204030203" pitchFamily="34" charset="0"/>
              </a:rPr>
              <a:t>Create a work of art (poem, rap, drawing, painting, etc.) showcasing your understanding of the eight parts of speech (noun, pronoun, verb, adjective, adverb, conjunction, preposition, and interjection). </a:t>
            </a:r>
          </a:p>
          <a:p>
            <a:r>
              <a:rPr lang="en-US">
                <a:hlinkClick r:id="rId2"/>
              </a:rPr>
              <a:t>https://www.butte.edu/departments/cas/tipsheets/grammar/parts_of_speech.html</a:t>
            </a:r>
            <a:endParaRPr lang="en-US">
              <a:highlight>
                <a:srgbClr val="FFFFFF"/>
              </a:highlight>
              <a:latin typeface="Lato" panose="020F0502020204030203" pitchFamily="34" charset="0"/>
            </a:endParaRPr>
          </a:p>
          <a:p>
            <a:r>
              <a:rPr lang="en-US">
                <a:highlight>
                  <a:srgbClr val="FFFFFF"/>
                </a:highlight>
                <a:latin typeface="Lato" panose="020F0502020204030203" pitchFamily="34" charset="0"/>
              </a:rPr>
              <a:t>Demonstrate to ease students’ nerves</a:t>
            </a:r>
          </a:p>
          <a:p>
            <a:r>
              <a:rPr lang="en-US">
                <a:highlight>
                  <a:srgbClr val="FFFFFF"/>
                </a:highlight>
                <a:latin typeface="Lato" panose="020F0502020204030203" pitchFamily="34" charset="0"/>
              </a:rPr>
              <a:t>Embrace the students’ creativity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01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226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Lato</vt:lpstr>
      <vt:lpstr>Wingdings 3</vt:lpstr>
      <vt:lpstr>Ion</vt:lpstr>
      <vt:lpstr>Flipgrid, LearningApps, and a Fun Icebreaker</vt:lpstr>
      <vt:lpstr>What is Flipgrid?</vt:lpstr>
      <vt:lpstr>Why use Flipgrid?</vt:lpstr>
      <vt:lpstr>What is LearningApps?</vt:lpstr>
      <vt:lpstr>Why use LearningApps?</vt:lpstr>
      <vt:lpstr>Fun Icebreaker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Flipgrid, LearningApps, and a Fun Icebreaker</dc:title>
  <dc:creator>Mack Curry</dc:creator>
  <cp:lastModifiedBy>Mack Curry</cp:lastModifiedBy>
  <cp:revision>1</cp:revision>
  <dcterms:created xsi:type="dcterms:W3CDTF">2024-05-13T03:15:02Z</dcterms:created>
  <dcterms:modified xsi:type="dcterms:W3CDTF">2024-05-13T04:28:37Z</dcterms:modified>
</cp:coreProperties>
</file>