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3"/>
  </p:notesMasterIdLst>
  <p:handoutMasterIdLst>
    <p:handoutMasterId r:id="rId34"/>
  </p:handoutMasterIdLst>
  <p:sldIdLst>
    <p:sldId id="256" r:id="rId5"/>
    <p:sldId id="313" r:id="rId6"/>
    <p:sldId id="314" r:id="rId7"/>
    <p:sldId id="382" r:id="rId8"/>
    <p:sldId id="384" r:id="rId9"/>
    <p:sldId id="316" r:id="rId10"/>
    <p:sldId id="315" r:id="rId11"/>
    <p:sldId id="318" r:id="rId12"/>
    <p:sldId id="406" r:id="rId13"/>
    <p:sldId id="391" r:id="rId14"/>
    <p:sldId id="385" r:id="rId15"/>
    <p:sldId id="387" r:id="rId16"/>
    <p:sldId id="408" r:id="rId17"/>
    <p:sldId id="388" r:id="rId18"/>
    <p:sldId id="390" r:id="rId19"/>
    <p:sldId id="392" r:id="rId20"/>
    <p:sldId id="397" r:id="rId21"/>
    <p:sldId id="409" r:id="rId22"/>
    <p:sldId id="394" r:id="rId23"/>
    <p:sldId id="399" r:id="rId24"/>
    <p:sldId id="402" r:id="rId25"/>
    <p:sldId id="395" r:id="rId26"/>
    <p:sldId id="398" r:id="rId27"/>
    <p:sldId id="400" r:id="rId28"/>
    <p:sldId id="401" r:id="rId29"/>
    <p:sldId id="403" r:id="rId30"/>
    <p:sldId id="331" r:id="rId31"/>
    <p:sldId id="38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28" userDrawn="1">
          <p15:clr>
            <a:srgbClr val="A4A3A4"/>
          </p15:clr>
        </p15:guide>
        <p15:guide id="2" orient="horz" pos="9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A5A5"/>
    <a:srgbClr val="BEB9AA"/>
    <a:srgbClr val="C0C9C2"/>
    <a:srgbClr val="AA9D92"/>
    <a:srgbClr val="F2F1EE"/>
    <a:srgbClr val="D8D2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0" autoAdjust="0"/>
    <p:restoredTop sz="93595" autoAdjust="0"/>
  </p:normalViewPr>
  <p:slideViewPr>
    <p:cSldViewPr snapToGrid="0">
      <p:cViewPr varScale="1">
        <p:scale>
          <a:sx n="81" d="100"/>
          <a:sy n="81" d="100"/>
        </p:scale>
        <p:origin x="677" y="58"/>
      </p:cViewPr>
      <p:guideLst>
        <p:guide pos="4128"/>
        <p:guide orient="horz" pos="960"/>
      </p:guideLst>
    </p:cSldViewPr>
  </p:slideViewPr>
  <p:outlineViewPr>
    <p:cViewPr>
      <p:scale>
        <a:sx n="33" d="100"/>
        <a:sy n="33" d="100"/>
      </p:scale>
      <p:origin x="0" y="-4027"/>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65" d="100"/>
          <a:sy n="65" d="100"/>
        </p:scale>
        <p:origin x="2299"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ata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6.xml.rels><?xml version="1.0" encoding="UTF-8" standalone="yes"?>
<Relationships xmlns="http://schemas.openxmlformats.org/package/2006/relationships"><Relationship Id="rId2" Type="http://schemas.openxmlformats.org/officeDocument/2006/relationships/image" Target="../media/image36.svg"/><Relationship Id="rId1" Type="http://schemas.openxmlformats.org/officeDocument/2006/relationships/image" Target="../media/image35.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6.xml.rels><?xml version="1.0" encoding="UTF-8" standalone="yes"?>
<Relationships xmlns="http://schemas.openxmlformats.org/package/2006/relationships"><Relationship Id="rId2" Type="http://schemas.openxmlformats.org/officeDocument/2006/relationships/image" Target="../media/image36.svg"/><Relationship Id="rId1"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9CE747-5D95-40CC-9460-75D9F2E32E8B}"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E36B158F-64CF-4A59-AFC3-5689F6C0E87A}">
      <dgm:prSet custT="1"/>
      <dgm:spPr/>
      <dgm:t>
        <a:bodyPr/>
        <a:lstStyle/>
        <a:p>
          <a:pPr>
            <a:lnSpc>
              <a:spcPct val="100000"/>
            </a:lnSpc>
            <a:defRPr cap="all"/>
          </a:pPr>
          <a:r>
            <a:rPr lang="en-US" sz="1800" dirty="0"/>
            <a:t>01 What is Flipped Classroom Teaching?</a:t>
          </a:r>
        </a:p>
      </dgm:t>
    </dgm:pt>
    <dgm:pt modelId="{ED95316C-57C0-4970-8872-029CE20C1622}" type="parTrans" cxnId="{D4FC236D-E101-4414-8DDF-8C37038ACBCB}">
      <dgm:prSet/>
      <dgm:spPr/>
      <dgm:t>
        <a:bodyPr/>
        <a:lstStyle/>
        <a:p>
          <a:endParaRPr lang="en-US"/>
        </a:p>
      </dgm:t>
    </dgm:pt>
    <dgm:pt modelId="{810FF967-CAFA-44D9-8A55-A06FFE470561}" type="sibTrans" cxnId="{D4FC236D-E101-4414-8DDF-8C37038ACBCB}">
      <dgm:prSet/>
      <dgm:spPr/>
      <dgm:t>
        <a:bodyPr/>
        <a:lstStyle/>
        <a:p>
          <a:endParaRPr lang="en-US"/>
        </a:p>
      </dgm:t>
    </dgm:pt>
    <dgm:pt modelId="{1B78D15A-8363-4BD9-937F-58E14292F311}">
      <dgm:prSet custT="1"/>
      <dgm:spPr/>
      <dgm:t>
        <a:bodyPr/>
        <a:lstStyle/>
        <a:p>
          <a:pPr>
            <a:lnSpc>
              <a:spcPct val="100000"/>
            </a:lnSpc>
            <a:defRPr cap="all"/>
          </a:pPr>
          <a:r>
            <a:rPr lang="en-US" sz="1800" dirty="0"/>
            <a:t>02 Benefits to Students and Instructors</a:t>
          </a:r>
        </a:p>
      </dgm:t>
    </dgm:pt>
    <dgm:pt modelId="{5F4589BC-A778-4392-ACFE-9E76177A7DA9}" type="parTrans" cxnId="{1750706E-B53E-430C-8205-9D70187F8591}">
      <dgm:prSet/>
      <dgm:spPr/>
      <dgm:t>
        <a:bodyPr/>
        <a:lstStyle/>
        <a:p>
          <a:endParaRPr lang="en-US"/>
        </a:p>
      </dgm:t>
    </dgm:pt>
    <dgm:pt modelId="{924A61C2-ED30-4253-B2AA-F90DE56D9648}" type="sibTrans" cxnId="{1750706E-B53E-430C-8205-9D70187F8591}">
      <dgm:prSet/>
      <dgm:spPr/>
      <dgm:t>
        <a:bodyPr/>
        <a:lstStyle/>
        <a:p>
          <a:endParaRPr lang="en-US"/>
        </a:p>
      </dgm:t>
    </dgm:pt>
    <dgm:pt modelId="{895A0738-54E6-4854-ABD1-D87DA0BAB0B8}">
      <dgm:prSet custT="1"/>
      <dgm:spPr/>
      <dgm:t>
        <a:bodyPr/>
        <a:lstStyle/>
        <a:p>
          <a:pPr>
            <a:lnSpc>
              <a:spcPct val="100000"/>
            </a:lnSpc>
            <a:defRPr cap="all"/>
          </a:pPr>
          <a:r>
            <a:rPr lang="en-US" sz="1800" dirty="0"/>
            <a:t>03 Implementation</a:t>
          </a:r>
        </a:p>
      </dgm:t>
    </dgm:pt>
    <dgm:pt modelId="{88FF9EE9-A050-4205-8B40-1D8A3A3A90F4}" type="parTrans" cxnId="{62FC7594-82CA-4F21-8A1E-4D66217641A9}">
      <dgm:prSet/>
      <dgm:spPr/>
      <dgm:t>
        <a:bodyPr/>
        <a:lstStyle/>
        <a:p>
          <a:endParaRPr lang="en-US"/>
        </a:p>
      </dgm:t>
    </dgm:pt>
    <dgm:pt modelId="{99F4C416-CEA8-448C-87C4-B531330FFAAF}" type="sibTrans" cxnId="{62FC7594-82CA-4F21-8A1E-4D66217641A9}">
      <dgm:prSet/>
      <dgm:spPr/>
      <dgm:t>
        <a:bodyPr/>
        <a:lstStyle/>
        <a:p>
          <a:endParaRPr lang="en-US"/>
        </a:p>
      </dgm:t>
    </dgm:pt>
    <dgm:pt modelId="{BF231A14-7425-45F1-93B5-51EC18DD6ABC}">
      <dgm:prSet custT="1"/>
      <dgm:spPr/>
      <dgm:t>
        <a:bodyPr/>
        <a:lstStyle/>
        <a:p>
          <a:pPr>
            <a:lnSpc>
              <a:spcPct val="100000"/>
            </a:lnSpc>
            <a:defRPr cap="all"/>
          </a:pPr>
          <a:r>
            <a:rPr lang="en-US" sz="1800" dirty="0"/>
            <a:t>04 Comments and Discussion</a:t>
          </a:r>
        </a:p>
      </dgm:t>
    </dgm:pt>
    <dgm:pt modelId="{FFA4F322-152E-4343-984F-EF54C1CDD80E}" type="parTrans" cxnId="{8B06B1E7-5401-4187-B7D5-92917296806C}">
      <dgm:prSet/>
      <dgm:spPr/>
      <dgm:t>
        <a:bodyPr/>
        <a:lstStyle/>
        <a:p>
          <a:endParaRPr lang="en-US"/>
        </a:p>
      </dgm:t>
    </dgm:pt>
    <dgm:pt modelId="{D3460BDB-AE09-4EB0-859F-A49452EE1D90}" type="sibTrans" cxnId="{8B06B1E7-5401-4187-B7D5-92917296806C}">
      <dgm:prSet/>
      <dgm:spPr/>
      <dgm:t>
        <a:bodyPr/>
        <a:lstStyle/>
        <a:p>
          <a:endParaRPr lang="en-US"/>
        </a:p>
      </dgm:t>
    </dgm:pt>
    <dgm:pt modelId="{30782616-8617-4E15-8F51-392FA0385C8A}" type="pres">
      <dgm:prSet presAssocID="{1B9CE747-5D95-40CC-9460-75D9F2E32E8B}" presName="root" presStyleCnt="0">
        <dgm:presLayoutVars>
          <dgm:dir/>
          <dgm:resizeHandles val="exact"/>
        </dgm:presLayoutVars>
      </dgm:prSet>
      <dgm:spPr/>
    </dgm:pt>
    <dgm:pt modelId="{CB556183-E88C-4E15-9FC3-0625C5CC3A69}" type="pres">
      <dgm:prSet presAssocID="{E36B158F-64CF-4A59-AFC3-5689F6C0E87A}" presName="compNode" presStyleCnt="0"/>
      <dgm:spPr/>
    </dgm:pt>
    <dgm:pt modelId="{5A60F4D9-90F9-47C5-AD1A-0D31FD85BAF1}" type="pres">
      <dgm:prSet presAssocID="{E36B158F-64CF-4A59-AFC3-5689F6C0E87A}" presName="iconBgRect" presStyleLbl="bgShp" presStyleIdx="0" presStyleCnt="4"/>
      <dgm:spPr>
        <a:prstGeom prst="round2DiagRect">
          <a:avLst>
            <a:gd name="adj1" fmla="val 29727"/>
            <a:gd name="adj2" fmla="val 0"/>
          </a:avLst>
        </a:prstGeom>
      </dgm:spPr>
    </dgm:pt>
    <dgm:pt modelId="{D8DF2555-273C-4A8B-BBB1-3D93B89B0A2C}" type="pres">
      <dgm:prSet presAssocID="{E36B158F-64CF-4A59-AFC3-5689F6C0E87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1BF05EAA-9558-49B8-9637-C5BF12C582F6}" type="pres">
      <dgm:prSet presAssocID="{E36B158F-64CF-4A59-AFC3-5689F6C0E87A}" presName="spaceRect" presStyleCnt="0"/>
      <dgm:spPr/>
    </dgm:pt>
    <dgm:pt modelId="{9C3904CC-7D9F-4B45-95E9-0D79C5F2EC73}" type="pres">
      <dgm:prSet presAssocID="{E36B158F-64CF-4A59-AFC3-5689F6C0E87A}" presName="textRect" presStyleLbl="revTx" presStyleIdx="0" presStyleCnt="4">
        <dgm:presLayoutVars>
          <dgm:chMax val="1"/>
          <dgm:chPref val="1"/>
        </dgm:presLayoutVars>
      </dgm:prSet>
      <dgm:spPr/>
    </dgm:pt>
    <dgm:pt modelId="{7C00B650-821B-4BA8-83EA-ECC4787E1E29}" type="pres">
      <dgm:prSet presAssocID="{810FF967-CAFA-44D9-8A55-A06FFE470561}" presName="sibTrans" presStyleCnt="0"/>
      <dgm:spPr/>
    </dgm:pt>
    <dgm:pt modelId="{DFF31F0E-F03B-4FF8-82B0-5B3396414AE2}" type="pres">
      <dgm:prSet presAssocID="{1B78D15A-8363-4BD9-937F-58E14292F311}" presName="compNode" presStyleCnt="0"/>
      <dgm:spPr/>
    </dgm:pt>
    <dgm:pt modelId="{7489ACC1-521C-4D50-9207-CE86CFCE6356}" type="pres">
      <dgm:prSet presAssocID="{1B78D15A-8363-4BD9-937F-58E14292F311}" presName="iconBgRect" presStyleLbl="bgShp" presStyleIdx="1" presStyleCnt="4"/>
      <dgm:spPr>
        <a:prstGeom prst="round2DiagRect">
          <a:avLst>
            <a:gd name="adj1" fmla="val 29727"/>
            <a:gd name="adj2" fmla="val 0"/>
          </a:avLst>
        </a:prstGeom>
      </dgm:spPr>
    </dgm:pt>
    <dgm:pt modelId="{3950EF25-BAA5-45F7-9427-F96705A78068}" type="pres">
      <dgm:prSet presAssocID="{1B78D15A-8363-4BD9-937F-58E14292F31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96380D42-54BB-4952-B798-149EA9DBA151}" type="pres">
      <dgm:prSet presAssocID="{1B78D15A-8363-4BD9-937F-58E14292F311}" presName="spaceRect" presStyleCnt="0"/>
      <dgm:spPr/>
    </dgm:pt>
    <dgm:pt modelId="{95FB486E-CE6B-4CD8-B893-A839E5BC63A8}" type="pres">
      <dgm:prSet presAssocID="{1B78D15A-8363-4BD9-937F-58E14292F311}" presName="textRect" presStyleLbl="revTx" presStyleIdx="1" presStyleCnt="4">
        <dgm:presLayoutVars>
          <dgm:chMax val="1"/>
          <dgm:chPref val="1"/>
        </dgm:presLayoutVars>
      </dgm:prSet>
      <dgm:spPr/>
    </dgm:pt>
    <dgm:pt modelId="{B70E42CC-1758-4B57-A8C2-3F67A8899F82}" type="pres">
      <dgm:prSet presAssocID="{924A61C2-ED30-4253-B2AA-F90DE56D9648}" presName="sibTrans" presStyleCnt="0"/>
      <dgm:spPr/>
    </dgm:pt>
    <dgm:pt modelId="{FF48BABA-6665-4C6C-8320-380396F30D55}" type="pres">
      <dgm:prSet presAssocID="{895A0738-54E6-4854-ABD1-D87DA0BAB0B8}" presName="compNode" presStyleCnt="0"/>
      <dgm:spPr/>
    </dgm:pt>
    <dgm:pt modelId="{9AA11A09-0CAC-4583-A92A-DD908A7F4123}" type="pres">
      <dgm:prSet presAssocID="{895A0738-54E6-4854-ABD1-D87DA0BAB0B8}" presName="iconBgRect" presStyleLbl="bgShp" presStyleIdx="2" presStyleCnt="4"/>
      <dgm:spPr>
        <a:prstGeom prst="round2DiagRect">
          <a:avLst>
            <a:gd name="adj1" fmla="val 29727"/>
            <a:gd name="adj2" fmla="val 0"/>
          </a:avLst>
        </a:prstGeom>
      </dgm:spPr>
    </dgm:pt>
    <dgm:pt modelId="{EEFCCC2A-36BF-4B7F-9F86-3F4F1E499F32}" type="pres">
      <dgm:prSet presAssocID="{895A0738-54E6-4854-ABD1-D87DA0BAB0B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laybook"/>
        </a:ext>
      </dgm:extLst>
    </dgm:pt>
    <dgm:pt modelId="{B1B5ED4F-5452-4461-B32A-0AC887AC1F9C}" type="pres">
      <dgm:prSet presAssocID="{895A0738-54E6-4854-ABD1-D87DA0BAB0B8}" presName="spaceRect" presStyleCnt="0"/>
      <dgm:spPr/>
    </dgm:pt>
    <dgm:pt modelId="{008B5B5E-B965-4C85-B955-9071D93DFEA1}" type="pres">
      <dgm:prSet presAssocID="{895A0738-54E6-4854-ABD1-D87DA0BAB0B8}" presName="textRect" presStyleLbl="revTx" presStyleIdx="2" presStyleCnt="4">
        <dgm:presLayoutVars>
          <dgm:chMax val="1"/>
          <dgm:chPref val="1"/>
        </dgm:presLayoutVars>
      </dgm:prSet>
      <dgm:spPr/>
    </dgm:pt>
    <dgm:pt modelId="{32BEBBCA-75AE-47E7-A69A-F4936621CE63}" type="pres">
      <dgm:prSet presAssocID="{99F4C416-CEA8-448C-87C4-B531330FFAAF}" presName="sibTrans" presStyleCnt="0"/>
      <dgm:spPr/>
    </dgm:pt>
    <dgm:pt modelId="{0B642C2C-6D24-4544-B62C-3EB2895B8204}" type="pres">
      <dgm:prSet presAssocID="{BF231A14-7425-45F1-93B5-51EC18DD6ABC}" presName="compNode" presStyleCnt="0"/>
      <dgm:spPr/>
    </dgm:pt>
    <dgm:pt modelId="{67FECF2C-6F0E-49D5-8939-47BFD6EB1387}" type="pres">
      <dgm:prSet presAssocID="{BF231A14-7425-45F1-93B5-51EC18DD6ABC}" presName="iconBgRect" presStyleLbl="bgShp" presStyleIdx="3" presStyleCnt="4"/>
      <dgm:spPr>
        <a:prstGeom prst="round2DiagRect">
          <a:avLst>
            <a:gd name="adj1" fmla="val 29727"/>
            <a:gd name="adj2" fmla="val 0"/>
          </a:avLst>
        </a:prstGeom>
      </dgm:spPr>
    </dgm:pt>
    <dgm:pt modelId="{9238C813-702A-479E-BCA2-2F763ECCCBBA}" type="pres">
      <dgm:prSet presAssocID="{BF231A14-7425-45F1-93B5-51EC18DD6AB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at"/>
        </a:ext>
      </dgm:extLst>
    </dgm:pt>
    <dgm:pt modelId="{A02E29AD-2274-41A5-8E09-A3E72A84DBDD}" type="pres">
      <dgm:prSet presAssocID="{BF231A14-7425-45F1-93B5-51EC18DD6ABC}" presName="spaceRect" presStyleCnt="0"/>
      <dgm:spPr/>
    </dgm:pt>
    <dgm:pt modelId="{94226CEB-57A5-45F1-95AA-AA1EE42D43D6}" type="pres">
      <dgm:prSet presAssocID="{BF231A14-7425-45F1-93B5-51EC18DD6ABC}" presName="textRect" presStyleLbl="revTx" presStyleIdx="3" presStyleCnt="4">
        <dgm:presLayoutVars>
          <dgm:chMax val="1"/>
          <dgm:chPref val="1"/>
        </dgm:presLayoutVars>
      </dgm:prSet>
      <dgm:spPr/>
    </dgm:pt>
  </dgm:ptLst>
  <dgm:cxnLst>
    <dgm:cxn modelId="{DA236B16-0E55-4D4D-BF90-949841DAACF8}" type="presOf" srcId="{E36B158F-64CF-4A59-AFC3-5689F6C0E87A}" destId="{9C3904CC-7D9F-4B45-95E9-0D79C5F2EC73}" srcOrd="0" destOrd="0" presId="urn:microsoft.com/office/officeart/2018/5/layout/IconLeafLabelList"/>
    <dgm:cxn modelId="{D4FC236D-E101-4414-8DDF-8C37038ACBCB}" srcId="{1B9CE747-5D95-40CC-9460-75D9F2E32E8B}" destId="{E36B158F-64CF-4A59-AFC3-5689F6C0E87A}" srcOrd="0" destOrd="0" parTransId="{ED95316C-57C0-4970-8872-029CE20C1622}" sibTransId="{810FF967-CAFA-44D9-8A55-A06FFE470561}"/>
    <dgm:cxn modelId="{31363D6D-EA3B-45DC-AC7F-514F26E576E7}" type="presOf" srcId="{1B9CE747-5D95-40CC-9460-75D9F2E32E8B}" destId="{30782616-8617-4E15-8F51-392FA0385C8A}" srcOrd="0" destOrd="0" presId="urn:microsoft.com/office/officeart/2018/5/layout/IconLeafLabelList"/>
    <dgm:cxn modelId="{1750706E-B53E-430C-8205-9D70187F8591}" srcId="{1B9CE747-5D95-40CC-9460-75D9F2E32E8B}" destId="{1B78D15A-8363-4BD9-937F-58E14292F311}" srcOrd="1" destOrd="0" parTransId="{5F4589BC-A778-4392-ACFE-9E76177A7DA9}" sibTransId="{924A61C2-ED30-4253-B2AA-F90DE56D9648}"/>
    <dgm:cxn modelId="{A5202B75-B261-477B-B3E1-F6177FB31607}" type="presOf" srcId="{BF231A14-7425-45F1-93B5-51EC18DD6ABC}" destId="{94226CEB-57A5-45F1-95AA-AA1EE42D43D6}" srcOrd="0" destOrd="0" presId="urn:microsoft.com/office/officeart/2018/5/layout/IconLeafLabelList"/>
    <dgm:cxn modelId="{75813A89-1DB2-4D34-84DB-ED4DADF3C137}" type="presOf" srcId="{895A0738-54E6-4854-ABD1-D87DA0BAB0B8}" destId="{008B5B5E-B965-4C85-B955-9071D93DFEA1}" srcOrd="0" destOrd="0" presId="urn:microsoft.com/office/officeart/2018/5/layout/IconLeafLabelList"/>
    <dgm:cxn modelId="{62FC7594-82CA-4F21-8A1E-4D66217641A9}" srcId="{1B9CE747-5D95-40CC-9460-75D9F2E32E8B}" destId="{895A0738-54E6-4854-ABD1-D87DA0BAB0B8}" srcOrd="2" destOrd="0" parTransId="{88FF9EE9-A050-4205-8B40-1D8A3A3A90F4}" sibTransId="{99F4C416-CEA8-448C-87C4-B531330FFAAF}"/>
    <dgm:cxn modelId="{B65DF3BD-3B08-4B44-B76C-E3939A36929F}" type="presOf" srcId="{1B78D15A-8363-4BD9-937F-58E14292F311}" destId="{95FB486E-CE6B-4CD8-B893-A839E5BC63A8}" srcOrd="0" destOrd="0" presId="urn:microsoft.com/office/officeart/2018/5/layout/IconLeafLabelList"/>
    <dgm:cxn modelId="{8B06B1E7-5401-4187-B7D5-92917296806C}" srcId="{1B9CE747-5D95-40CC-9460-75D9F2E32E8B}" destId="{BF231A14-7425-45F1-93B5-51EC18DD6ABC}" srcOrd="3" destOrd="0" parTransId="{FFA4F322-152E-4343-984F-EF54C1CDD80E}" sibTransId="{D3460BDB-AE09-4EB0-859F-A49452EE1D90}"/>
    <dgm:cxn modelId="{BE51637B-D09A-4196-99F2-FFB8ACFFF746}" type="presParOf" srcId="{30782616-8617-4E15-8F51-392FA0385C8A}" destId="{CB556183-E88C-4E15-9FC3-0625C5CC3A69}" srcOrd="0" destOrd="0" presId="urn:microsoft.com/office/officeart/2018/5/layout/IconLeafLabelList"/>
    <dgm:cxn modelId="{3F3D00FE-A04F-495F-81DF-5B6BA59DA8A4}" type="presParOf" srcId="{CB556183-E88C-4E15-9FC3-0625C5CC3A69}" destId="{5A60F4D9-90F9-47C5-AD1A-0D31FD85BAF1}" srcOrd="0" destOrd="0" presId="urn:microsoft.com/office/officeart/2018/5/layout/IconLeafLabelList"/>
    <dgm:cxn modelId="{47BBA1D2-CB99-4A9A-B771-C361A63ED5EB}" type="presParOf" srcId="{CB556183-E88C-4E15-9FC3-0625C5CC3A69}" destId="{D8DF2555-273C-4A8B-BBB1-3D93B89B0A2C}" srcOrd="1" destOrd="0" presId="urn:microsoft.com/office/officeart/2018/5/layout/IconLeafLabelList"/>
    <dgm:cxn modelId="{58803C8C-AFAB-42BD-AEB7-060F51C3B8EF}" type="presParOf" srcId="{CB556183-E88C-4E15-9FC3-0625C5CC3A69}" destId="{1BF05EAA-9558-49B8-9637-C5BF12C582F6}" srcOrd="2" destOrd="0" presId="urn:microsoft.com/office/officeart/2018/5/layout/IconLeafLabelList"/>
    <dgm:cxn modelId="{D1E8B7B7-8384-484E-81C9-9D526B70589C}" type="presParOf" srcId="{CB556183-E88C-4E15-9FC3-0625C5CC3A69}" destId="{9C3904CC-7D9F-4B45-95E9-0D79C5F2EC73}" srcOrd="3" destOrd="0" presId="urn:microsoft.com/office/officeart/2018/5/layout/IconLeafLabelList"/>
    <dgm:cxn modelId="{6AA1FA66-9432-408B-AF0E-296D0A1E2C45}" type="presParOf" srcId="{30782616-8617-4E15-8F51-392FA0385C8A}" destId="{7C00B650-821B-4BA8-83EA-ECC4787E1E29}" srcOrd="1" destOrd="0" presId="urn:microsoft.com/office/officeart/2018/5/layout/IconLeafLabelList"/>
    <dgm:cxn modelId="{433766BF-D609-4BA1-9BFD-204B3642AF90}" type="presParOf" srcId="{30782616-8617-4E15-8F51-392FA0385C8A}" destId="{DFF31F0E-F03B-4FF8-82B0-5B3396414AE2}" srcOrd="2" destOrd="0" presId="urn:microsoft.com/office/officeart/2018/5/layout/IconLeafLabelList"/>
    <dgm:cxn modelId="{E1B38AC1-8E29-403D-8379-F57B28EFDE04}" type="presParOf" srcId="{DFF31F0E-F03B-4FF8-82B0-5B3396414AE2}" destId="{7489ACC1-521C-4D50-9207-CE86CFCE6356}" srcOrd="0" destOrd="0" presId="urn:microsoft.com/office/officeart/2018/5/layout/IconLeafLabelList"/>
    <dgm:cxn modelId="{95AD0927-D278-402B-9265-2CC2E2A9467A}" type="presParOf" srcId="{DFF31F0E-F03B-4FF8-82B0-5B3396414AE2}" destId="{3950EF25-BAA5-45F7-9427-F96705A78068}" srcOrd="1" destOrd="0" presId="urn:microsoft.com/office/officeart/2018/5/layout/IconLeafLabelList"/>
    <dgm:cxn modelId="{DD012D11-0415-4682-9124-02AD01EBBFBD}" type="presParOf" srcId="{DFF31F0E-F03B-4FF8-82B0-5B3396414AE2}" destId="{96380D42-54BB-4952-B798-149EA9DBA151}" srcOrd="2" destOrd="0" presId="urn:microsoft.com/office/officeart/2018/5/layout/IconLeafLabelList"/>
    <dgm:cxn modelId="{16982964-5B87-49B4-97D2-D3B70B44C7A6}" type="presParOf" srcId="{DFF31F0E-F03B-4FF8-82B0-5B3396414AE2}" destId="{95FB486E-CE6B-4CD8-B893-A839E5BC63A8}" srcOrd="3" destOrd="0" presId="urn:microsoft.com/office/officeart/2018/5/layout/IconLeafLabelList"/>
    <dgm:cxn modelId="{468BC803-BC9D-4C26-A415-47FD6827F325}" type="presParOf" srcId="{30782616-8617-4E15-8F51-392FA0385C8A}" destId="{B70E42CC-1758-4B57-A8C2-3F67A8899F82}" srcOrd="3" destOrd="0" presId="urn:microsoft.com/office/officeart/2018/5/layout/IconLeafLabelList"/>
    <dgm:cxn modelId="{B78EA3AF-59B3-4914-A3A5-3F084DBD42B9}" type="presParOf" srcId="{30782616-8617-4E15-8F51-392FA0385C8A}" destId="{FF48BABA-6665-4C6C-8320-380396F30D55}" srcOrd="4" destOrd="0" presId="urn:microsoft.com/office/officeart/2018/5/layout/IconLeafLabelList"/>
    <dgm:cxn modelId="{F530AC1A-B594-47F0-BC51-5ED7D55762AF}" type="presParOf" srcId="{FF48BABA-6665-4C6C-8320-380396F30D55}" destId="{9AA11A09-0CAC-4583-A92A-DD908A7F4123}" srcOrd="0" destOrd="0" presId="urn:microsoft.com/office/officeart/2018/5/layout/IconLeafLabelList"/>
    <dgm:cxn modelId="{C544405E-FDFE-401A-99C8-8F8158E1E301}" type="presParOf" srcId="{FF48BABA-6665-4C6C-8320-380396F30D55}" destId="{EEFCCC2A-36BF-4B7F-9F86-3F4F1E499F32}" srcOrd="1" destOrd="0" presId="urn:microsoft.com/office/officeart/2018/5/layout/IconLeafLabelList"/>
    <dgm:cxn modelId="{11F704EA-EB15-4C88-B043-098F66E6F559}" type="presParOf" srcId="{FF48BABA-6665-4C6C-8320-380396F30D55}" destId="{B1B5ED4F-5452-4461-B32A-0AC887AC1F9C}" srcOrd="2" destOrd="0" presId="urn:microsoft.com/office/officeart/2018/5/layout/IconLeafLabelList"/>
    <dgm:cxn modelId="{3698123E-8998-429F-A084-29D3DBE0A89A}" type="presParOf" srcId="{FF48BABA-6665-4C6C-8320-380396F30D55}" destId="{008B5B5E-B965-4C85-B955-9071D93DFEA1}" srcOrd="3" destOrd="0" presId="urn:microsoft.com/office/officeart/2018/5/layout/IconLeafLabelList"/>
    <dgm:cxn modelId="{B2740A8A-1219-4E69-AA56-DC18BE049EF5}" type="presParOf" srcId="{30782616-8617-4E15-8F51-392FA0385C8A}" destId="{32BEBBCA-75AE-47E7-A69A-F4936621CE63}" srcOrd="5" destOrd="0" presId="urn:microsoft.com/office/officeart/2018/5/layout/IconLeafLabelList"/>
    <dgm:cxn modelId="{3699762D-8B5D-4995-AB1E-C707C696CF53}" type="presParOf" srcId="{30782616-8617-4E15-8F51-392FA0385C8A}" destId="{0B642C2C-6D24-4544-B62C-3EB2895B8204}" srcOrd="6" destOrd="0" presId="urn:microsoft.com/office/officeart/2018/5/layout/IconLeafLabelList"/>
    <dgm:cxn modelId="{4C11C153-191A-44EE-ACD6-EA60F4ACB593}" type="presParOf" srcId="{0B642C2C-6D24-4544-B62C-3EB2895B8204}" destId="{67FECF2C-6F0E-49D5-8939-47BFD6EB1387}" srcOrd="0" destOrd="0" presId="urn:microsoft.com/office/officeart/2018/5/layout/IconLeafLabelList"/>
    <dgm:cxn modelId="{FE47B496-ACBC-49D3-AC3F-0C26D41BAA5F}" type="presParOf" srcId="{0B642C2C-6D24-4544-B62C-3EB2895B8204}" destId="{9238C813-702A-479E-BCA2-2F763ECCCBBA}" srcOrd="1" destOrd="0" presId="urn:microsoft.com/office/officeart/2018/5/layout/IconLeafLabelList"/>
    <dgm:cxn modelId="{F8FF9A7B-7766-4913-A03D-8002C9951FE4}" type="presParOf" srcId="{0B642C2C-6D24-4544-B62C-3EB2895B8204}" destId="{A02E29AD-2274-41A5-8E09-A3E72A84DBDD}" srcOrd="2" destOrd="0" presId="urn:microsoft.com/office/officeart/2018/5/layout/IconLeafLabelList"/>
    <dgm:cxn modelId="{A30752F3-5682-4C8A-86A0-680995843D4E}" type="presParOf" srcId="{0B642C2C-6D24-4544-B62C-3EB2895B8204}" destId="{94226CEB-57A5-45F1-95AA-AA1EE42D43D6}"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35B13A-A286-4688-8A1C-01C577CB8660}" type="doc">
      <dgm:prSet loTypeId="urn:microsoft.com/office/officeart/2005/8/layout/process1" loCatId="process" qsTypeId="urn:microsoft.com/office/officeart/2005/8/quickstyle/simple1" qsCatId="simple" csTypeId="urn:microsoft.com/office/officeart/2005/8/colors/colorful4" csCatId="colorful" phldr="1"/>
      <dgm:spPr/>
    </dgm:pt>
    <dgm:pt modelId="{07FE5A48-7EDB-40C1-A033-937587DAA21B}">
      <dgm:prSet phldrT="[Text]"/>
      <dgm:spPr/>
      <dgm:t>
        <a:bodyPr/>
        <a:lstStyle/>
        <a:p>
          <a:r>
            <a:rPr lang="en-US" dirty="0"/>
            <a:t>Initial exposure via lecture, demonstrations</a:t>
          </a:r>
        </a:p>
      </dgm:t>
    </dgm:pt>
    <dgm:pt modelId="{7A2BE34B-3922-403E-A578-6D7498CBC863}" type="parTrans" cxnId="{F7432FB5-735A-48B2-A097-8713954EC61E}">
      <dgm:prSet/>
      <dgm:spPr/>
      <dgm:t>
        <a:bodyPr/>
        <a:lstStyle/>
        <a:p>
          <a:endParaRPr lang="en-US"/>
        </a:p>
      </dgm:t>
    </dgm:pt>
    <dgm:pt modelId="{641C6B96-5804-4313-A574-12BD05EEA50B}" type="sibTrans" cxnId="{F7432FB5-735A-48B2-A097-8713954EC61E}">
      <dgm:prSet>
        <dgm:style>
          <a:lnRef idx="1">
            <a:schemeClr val="accent6"/>
          </a:lnRef>
          <a:fillRef idx="2">
            <a:schemeClr val="accent6"/>
          </a:fillRef>
          <a:effectRef idx="1">
            <a:schemeClr val="accent6"/>
          </a:effectRef>
          <a:fontRef idx="minor">
            <a:schemeClr val="dk1"/>
          </a:fontRef>
        </dgm:style>
      </dgm:prSet>
      <dgm:spPr/>
      <dgm:t>
        <a:bodyPr/>
        <a:lstStyle/>
        <a:p>
          <a:endParaRPr lang="en-US"/>
        </a:p>
      </dgm:t>
    </dgm:pt>
    <dgm:pt modelId="{40EFDCDC-473E-4DBB-9DBD-011D9B723BC4}">
      <dgm:prSet phldrT="[Text]"/>
      <dgm:spPr/>
      <dgm:t>
        <a:bodyPr/>
        <a:lstStyle/>
        <a:p>
          <a:r>
            <a:rPr lang="en-US" dirty="0"/>
            <a:t>Application: Problem sets, blog posts, essays</a:t>
          </a:r>
        </a:p>
      </dgm:t>
    </dgm:pt>
    <dgm:pt modelId="{18826ABB-4CF4-41F1-9CCD-E809A71B3F90}" type="parTrans" cxnId="{557F29AF-D634-4DEC-AE05-F00886F4940F}">
      <dgm:prSet/>
      <dgm:spPr/>
      <dgm:t>
        <a:bodyPr/>
        <a:lstStyle/>
        <a:p>
          <a:endParaRPr lang="en-US"/>
        </a:p>
      </dgm:t>
    </dgm:pt>
    <dgm:pt modelId="{934970B3-D0BA-4B22-BCCD-C65438B69F49}" type="sibTrans" cxnId="{557F29AF-D634-4DEC-AE05-F00886F4940F}">
      <dgm:prSet/>
      <dgm:spPr/>
      <dgm:t>
        <a:bodyPr/>
        <a:lstStyle/>
        <a:p>
          <a:endParaRPr lang="en-US"/>
        </a:p>
      </dgm:t>
    </dgm:pt>
    <dgm:pt modelId="{B6D266C1-978F-4C87-B6E5-2E39905249C8}" type="pres">
      <dgm:prSet presAssocID="{3835B13A-A286-4688-8A1C-01C577CB8660}" presName="Name0" presStyleCnt="0">
        <dgm:presLayoutVars>
          <dgm:dir/>
          <dgm:resizeHandles val="exact"/>
        </dgm:presLayoutVars>
      </dgm:prSet>
      <dgm:spPr/>
    </dgm:pt>
    <dgm:pt modelId="{DEA79B5A-2914-437D-AAF1-8FC91B56F785}" type="pres">
      <dgm:prSet presAssocID="{07FE5A48-7EDB-40C1-A033-937587DAA21B}" presName="node" presStyleLbl="node1" presStyleIdx="0" presStyleCnt="2" custLinFactNeighborX="1497" custLinFactNeighborY="19365">
        <dgm:presLayoutVars>
          <dgm:bulletEnabled val="1"/>
        </dgm:presLayoutVars>
      </dgm:prSet>
      <dgm:spPr/>
    </dgm:pt>
    <dgm:pt modelId="{AD1CD5A8-9CCC-484E-B25E-E3241680B20D}" type="pres">
      <dgm:prSet presAssocID="{641C6B96-5804-4313-A574-12BD05EEA50B}" presName="sibTrans" presStyleLbl="sibTrans2D1" presStyleIdx="0" presStyleCnt="1"/>
      <dgm:spPr/>
    </dgm:pt>
    <dgm:pt modelId="{FD68A7E8-D812-4309-9880-8CF05C4671DD}" type="pres">
      <dgm:prSet presAssocID="{641C6B96-5804-4313-A574-12BD05EEA50B}" presName="connectorText" presStyleLbl="sibTrans2D1" presStyleIdx="0" presStyleCnt="1"/>
      <dgm:spPr/>
    </dgm:pt>
    <dgm:pt modelId="{EDE9CAE3-21C2-4037-A6D0-1468639157F8}" type="pres">
      <dgm:prSet presAssocID="{40EFDCDC-473E-4DBB-9DBD-011D9B723BC4}" presName="node" presStyleLbl="node1" presStyleIdx="1" presStyleCnt="2">
        <dgm:presLayoutVars>
          <dgm:bulletEnabled val="1"/>
        </dgm:presLayoutVars>
      </dgm:prSet>
      <dgm:spPr/>
    </dgm:pt>
  </dgm:ptLst>
  <dgm:cxnLst>
    <dgm:cxn modelId="{9657246D-65D1-4ABF-91C4-D62A691CBF94}" type="presOf" srcId="{641C6B96-5804-4313-A574-12BD05EEA50B}" destId="{FD68A7E8-D812-4309-9880-8CF05C4671DD}" srcOrd="1" destOrd="0" presId="urn:microsoft.com/office/officeart/2005/8/layout/process1"/>
    <dgm:cxn modelId="{B7AE3870-E797-4D6E-A209-58B11FBCC1DF}" type="presOf" srcId="{3835B13A-A286-4688-8A1C-01C577CB8660}" destId="{B6D266C1-978F-4C87-B6E5-2E39905249C8}" srcOrd="0" destOrd="0" presId="urn:microsoft.com/office/officeart/2005/8/layout/process1"/>
    <dgm:cxn modelId="{C105849D-FFB1-4CB4-A64A-E158F533AC0F}" type="presOf" srcId="{641C6B96-5804-4313-A574-12BD05EEA50B}" destId="{AD1CD5A8-9CCC-484E-B25E-E3241680B20D}" srcOrd="0" destOrd="0" presId="urn:microsoft.com/office/officeart/2005/8/layout/process1"/>
    <dgm:cxn modelId="{557F29AF-D634-4DEC-AE05-F00886F4940F}" srcId="{3835B13A-A286-4688-8A1C-01C577CB8660}" destId="{40EFDCDC-473E-4DBB-9DBD-011D9B723BC4}" srcOrd="1" destOrd="0" parTransId="{18826ABB-4CF4-41F1-9CCD-E809A71B3F90}" sibTransId="{934970B3-D0BA-4B22-BCCD-C65438B69F49}"/>
    <dgm:cxn modelId="{F7432FB5-735A-48B2-A097-8713954EC61E}" srcId="{3835B13A-A286-4688-8A1C-01C577CB8660}" destId="{07FE5A48-7EDB-40C1-A033-937587DAA21B}" srcOrd="0" destOrd="0" parTransId="{7A2BE34B-3922-403E-A578-6D7498CBC863}" sibTransId="{641C6B96-5804-4313-A574-12BD05EEA50B}"/>
    <dgm:cxn modelId="{0D5108C6-03F0-484F-882A-EFAF69DBBE69}" type="presOf" srcId="{07FE5A48-7EDB-40C1-A033-937587DAA21B}" destId="{DEA79B5A-2914-437D-AAF1-8FC91B56F785}" srcOrd="0" destOrd="0" presId="urn:microsoft.com/office/officeart/2005/8/layout/process1"/>
    <dgm:cxn modelId="{3B1DD3E4-E14B-473B-BE64-938D3C7ACC47}" type="presOf" srcId="{40EFDCDC-473E-4DBB-9DBD-011D9B723BC4}" destId="{EDE9CAE3-21C2-4037-A6D0-1468639157F8}" srcOrd="0" destOrd="0" presId="urn:microsoft.com/office/officeart/2005/8/layout/process1"/>
    <dgm:cxn modelId="{B4626ABC-1E22-4E33-B9BF-E5AEBBD01D55}" type="presParOf" srcId="{B6D266C1-978F-4C87-B6E5-2E39905249C8}" destId="{DEA79B5A-2914-437D-AAF1-8FC91B56F785}" srcOrd="0" destOrd="0" presId="urn:microsoft.com/office/officeart/2005/8/layout/process1"/>
    <dgm:cxn modelId="{91D38E1D-D681-480C-8CD8-A0545A55743C}" type="presParOf" srcId="{B6D266C1-978F-4C87-B6E5-2E39905249C8}" destId="{AD1CD5A8-9CCC-484E-B25E-E3241680B20D}" srcOrd="1" destOrd="0" presId="urn:microsoft.com/office/officeart/2005/8/layout/process1"/>
    <dgm:cxn modelId="{84AF208D-EC68-4917-990E-482996EED983}" type="presParOf" srcId="{AD1CD5A8-9CCC-484E-B25E-E3241680B20D}" destId="{FD68A7E8-D812-4309-9880-8CF05C4671DD}" srcOrd="0" destOrd="0" presId="urn:microsoft.com/office/officeart/2005/8/layout/process1"/>
    <dgm:cxn modelId="{500EC13C-033D-49F7-B6A9-8705E3070BAE}" type="presParOf" srcId="{B6D266C1-978F-4C87-B6E5-2E39905249C8}" destId="{EDE9CAE3-21C2-4037-A6D0-1468639157F8}"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7520B6-7731-4AA0-ACDE-8E8CB22F1874}" type="doc">
      <dgm:prSet loTypeId="urn:microsoft.com/office/officeart/2005/8/layout/process1" loCatId="process" qsTypeId="urn:microsoft.com/office/officeart/2005/8/quickstyle/simple1" qsCatId="simple" csTypeId="urn:microsoft.com/office/officeart/2005/8/colors/accent1_2" csCatId="accent1" phldr="1"/>
      <dgm:spPr/>
    </dgm:pt>
    <dgm:pt modelId="{DD98DFEB-17CA-4DD8-925B-B84FF4886F3D}">
      <dgm:prSet phldrT="[Text]">
        <dgm:style>
          <a:lnRef idx="3">
            <a:schemeClr val="lt1"/>
          </a:lnRef>
          <a:fillRef idx="1">
            <a:schemeClr val="accent5"/>
          </a:fillRef>
          <a:effectRef idx="1">
            <a:schemeClr val="accent5"/>
          </a:effectRef>
          <a:fontRef idx="minor">
            <a:schemeClr val="lt1"/>
          </a:fontRef>
        </dgm:style>
      </dgm:prSet>
      <dgm:spPr/>
      <dgm:t>
        <a:bodyPr/>
        <a:lstStyle/>
        <a:p>
          <a:r>
            <a:rPr lang="en-US" dirty="0"/>
            <a:t>Application: Problem-solving exercises, peer-to-peer education</a:t>
          </a:r>
        </a:p>
      </dgm:t>
    </dgm:pt>
    <dgm:pt modelId="{0B150C95-4592-4C2A-A5BD-AD36DC17BE3B}" type="parTrans" cxnId="{B0C2F6DF-E933-4BD7-A277-2379D0656178}">
      <dgm:prSet/>
      <dgm:spPr/>
      <dgm:t>
        <a:bodyPr/>
        <a:lstStyle/>
        <a:p>
          <a:endParaRPr lang="en-US"/>
        </a:p>
      </dgm:t>
    </dgm:pt>
    <dgm:pt modelId="{699836A5-0A2A-4760-AECC-0C87D743068A}" type="sibTrans" cxnId="{B0C2F6DF-E933-4BD7-A277-2379D0656178}">
      <dgm:prSet>
        <dgm:style>
          <a:lnRef idx="1">
            <a:schemeClr val="accent6"/>
          </a:lnRef>
          <a:fillRef idx="2">
            <a:schemeClr val="accent6"/>
          </a:fillRef>
          <a:effectRef idx="1">
            <a:schemeClr val="accent6"/>
          </a:effectRef>
          <a:fontRef idx="minor">
            <a:schemeClr val="dk1"/>
          </a:fontRef>
        </dgm:style>
      </dgm:prSet>
      <dgm:spPr/>
      <dgm:t>
        <a:bodyPr/>
        <a:lstStyle/>
        <a:p>
          <a:endParaRPr lang="en-US"/>
        </a:p>
      </dgm:t>
    </dgm:pt>
    <dgm:pt modelId="{03F18F7C-AEF8-4A33-B9B9-60A317222BA0}">
      <dgm:prSet phldrT="[Text]">
        <dgm:style>
          <a:lnRef idx="3">
            <a:schemeClr val="lt1"/>
          </a:lnRef>
          <a:fillRef idx="1">
            <a:schemeClr val="accent4"/>
          </a:fillRef>
          <a:effectRef idx="1">
            <a:schemeClr val="accent4"/>
          </a:effectRef>
          <a:fontRef idx="minor">
            <a:schemeClr val="lt1"/>
          </a:fontRef>
        </dgm:style>
      </dgm:prSet>
      <dgm:spPr/>
      <dgm:t>
        <a:bodyPr/>
        <a:lstStyle/>
        <a:p>
          <a:r>
            <a:rPr lang="en-US"/>
            <a:t>Initial exposure via readings, video, or podcasts</a:t>
          </a:r>
          <a:endParaRPr lang="en-US" dirty="0"/>
        </a:p>
      </dgm:t>
    </dgm:pt>
    <dgm:pt modelId="{F6D2AE8D-2286-4887-94DE-504E8DA766B8}" type="parTrans" cxnId="{D1BCDEE6-DBD8-49D7-AA1E-F2FFA5A194A5}">
      <dgm:prSet/>
      <dgm:spPr/>
      <dgm:t>
        <a:bodyPr/>
        <a:lstStyle/>
        <a:p>
          <a:endParaRPr lang="en-US"/>
        </a:p>
      </dgm:t>
    </dgm:pt>
    <dgm:pt modelId="{171481D7-351D-4872-98A4-842EC4C7A5B0}" type="sibTrans" cxnId="{D1BCDEE6-DBD8-49D7-AA1E-F2FFA5A194A5}">
      <dgm:prSet/>
      <dgm:spPr/>
      <dgm:t>
        <a:bodyPr/>
        <a:lstStyle/>
        <a:p>
          <a:endParaRPr lang="en-US"/>
        </a:p>
      </dgm:t>
    </dgm:pt>
    <dgm:pt modelId="{BE67E2FE-BDB8-4A3F-A7A1-03349AF95548}" type="pres">
      <dgm:prSet presAssocID="{0D7520B6-7731-4AA0-ACDE-8E8CB22F1874}" presName="Name0" presStyleCnt="0">
        <dgm:presLayoutVars>
          <dgm:dir/>
          <dgm:resizeHandles val="exact"/>
        </dgm:presLayoutVars>
      </dgm:prSet>
      <dgm:spPr/>
    </dgm:pt>
    <dgm:pt modelId="{8F50DEBF-838C-457D-A67C-B7C5ACAA7DC2}" type="pres">
      <dgm:prSet presAssocID="{DD98DFEB-17CA-4DD8-925B-B84FF4886F3D}" presName="node" presStyleLbl="node1" presStyleIdx="0" presStyleCnt="2">
        <dgm:presLayoutVars>
          <dgm:bulletEnabled val="1"/>
        </dgm:presLayoutVars>
      </dgm:prSet>
      <dgm:spPr/>
    </dgm:pt>
    <dgm:pt modelId="{CC3366BA-3416-4507-BA36-38FED16CF8D0}" type="pres">
      <dgm:prSet presAssocID="{699836A5-0A2A-4760-AECC-0C87D743068A}" presName="sibTrans" presStyleLbl="sibTrans2D1" presStyleIdx="0" presStyleCnt="1" custAng="10800000"/>
      <dgm:spPr/>
    </dgm:pt>
    <dgm:pt modelId="{E4EEE33F-4662-4C06-B4C1-51CB11A95270}" type="pres">
      <dgm:prSet presAssocID="{699836A5-0A2A-4760-AECC-0C87D743068A}" presName="connectorText" presStyleLbl="sibTrans2D1" presStyleIdx="0" presStyleCnt="1"/>
      <dgm:spPr/>
    </dgm:pt>
    <dgm:pt modelId="{39075FDF-51A8-472D-87ED-C96A052CEE69}" type="pres">
      <dgm:prSet presAssocID="{03F18F7C-AEF8-4A33-B9B9-60A317222BA0}" presName="node" presStyleLbl="node1" presStyleIdx="1" presStyleCnt="2">
        <dgm:presLayoutVars>
          <dgm:bulletEnabled val="1"/>
        </dgm:presLayoutVars>
      </dgm:prSet>
      <dgm:spPr/>
    </dgm:pt>
  </dgm:ptLst>
  <dgm:cxnLst>
    <dgm:cxn modelId="{E9D05C2A-A83E-4DF7-879B-228271EF6080}" type="presOf" srcId="{699836A5-0A2A-4760-AECC-0C87D743068A}" destId="{E4EEE33F-4662-4C06-B4C1-51CB11A95270}" srcOrd="1" destOrd="0" presId="urn:microsoft.com/office/officeart/2005/8/layout/process1"/>
    <dgm:cxn modelId="{4D42F52F-FD24-471D-B755-C613BDCF5A4E}" type="presOf" srcId="{DD98DFEB-17CA-4DD8-925B-B84FF4886F3D}" destId="{8F50DEBF-838C-457D-A67C-B7C5ACAA7DC2}" srcOrd="0" destOrd="0" presId="urn:microsoft.com/office/officeart/2005/8/layout/process1"/>
    <dgm:cxn modelId="{6E1FEB36-B768-49EC-B309-B82BD99C1131}" type="presOf" srcId="{03F18F7C-AEF8-4A33-B9B9-60A317222BA0}" destId="{39075FDF-51A8-472D-87ED-C96A052CEE69}" srcOrd="0" destOrd="0" presId="urn:microsoft.com/office/officeart/2005/8/layout/process1"/>
    <dgm:cxn modelId="{5161D66F-62DF-421C-92F7-66DE6C08F5EA}" type="presOf" srcId="{0D7520B6-7731-4AA0-ACDE-8E8CB22F1874}" destId="{BE67E2FE-BDB8-4A3F-A7A1-03349AF95548}" srcOrd="0" destOrd="0" presId="urn:microsoft.com/office/officeart/2005/8/layout/process1"/>
    <dgm:cxn modelId="{0212ED8C-6F59-416C-B557-91FCF80AC650}" type="presOf" srcId="{699836A5-0A2A-4760-AECC-0C87D743068A}" destId="{CC3366BA-3416-4507-BA36-38FED16CF8D0}" srcOrd="0" destOrd="0" presId="urn:microsoft.com/office/officeart/2005/8/layout/process1"/>
    <dgm:cxn modelId="{B0C2F6DF-E933-4BD7-A277-2379D0656178}" srcId="{0D7520B6-7731-4AA0-ACDE-8E8CB22F1874}" destId="{DD98DFEB-17CA-4DD8-925B-B84FF4886F3D}" srcOrd="0" destOrd="0" parTransId="{0B150C95-4592-4C2A-A5BD-AD36DC17BE3B}" sibTransId="{699836A5-0A2A-4760-AECC-0C87D743068A}"/>
    <dgm:cxn modelId="{D1BCDEE6-DBD8-49D7-AA1E-F2FFA5A194A5}" srcId="{0D7520B6-7731-4AA0-ACDE-8E8CB22F1874}" destId="{03F18F7C-AEF8-4A33-B9B9-60A317222BA0}" srcOrd="1" destOrd="0" parTransId="{F6D2AE8D-2286-4887-94DE-504E8DA766B8}" sibTransId="{171481D7-351D-4872-98A4-842EC4C7A5B0}"/>
    <dgm:cxn modelId="{9BB350EF-1130-4311-AE2D-9435832E38F1}" type="presParOf" srcId="{BE67E2FE-BDB8-4A3F-A7A1-03349AF95548}" destId="{8F50DEBF-838C-457D-A67C-B7C5ACAA7DC2}" srcOrd="0" destOrd="0" presId="urn:microsoft.com/office/officeart/2005/8/layout/process1"/>
    <dgm:cxn modelId="{9C3BB4F4-383F-4D16-8B50-738E9D68D156}" type="presParOf" srcId="{BE67E2FE-BDB8-4A3F-A7A1-03349AF95548}" destId="{CC3366BA-3416-4507-BA36-38FED16CF8D0}" srcOrd="1" destOrd="0" presId="urn:microsoft.com/office/officeart/2005/8/layout/process1"/>
    <dgm:cxn modelId="{02509711-B07E-48CC-9851-E352A4A37B67}" type="presParOf" srcId="{CC3366BA-3416-4507-BA36-38FED16CF8D0}" destId="{E4EEE33F-4662-4C06-B4C1-51CB11A95270}" srcOrd="0" destOrd="0" presId="urn:microsoft.com/office/officeart/2005/8/layout/process1"/>
    <dgm:cxn modelId="{1C5B9584-313E-48A8-822A-6A880D919166}" type="presParOf" srcId="{BE67E2FE-BDB8-4A3F-A7A1-03349AF95548}" destId="{39075FDF-51A8-472D-87ED-C96A052CEE69}" srcOrd="2"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B26461B-621E-4F8D-81D3-F0481C35AA1E}" type="doc">
      <dgm:prSet loTypeId="urn:microsoft.com/office/officeart/2005/8/layout/vList4" loCatId="list" qsTypeId="urn:microsoft.com/office/officeart/2005/8/quickstyle/simple1" qsCatId="simple" csTypeId="urn:microsoft.com/office/officeart/2005/8/colors/colorful5" csCatId="colorful" phldr="1"/>
      <dgm:spPr/>
      <dgm:t>
        <a:bodyPr/>
        <a:lstStyle/>
        <a:p>
          <a:endParaRPr lang="en-US"/>
        </a:p>
      </dgm:t>
    </dgm:pt>
    <dgm:pt modelId="{42B8601D-E71D-474A-BF4D-868B02C1BBA9}">
      <dgm:prSet/>
      <dgm:spPr/>
      <dgm:t>
        <a:bodyPr/>
        <a:lstStyle/>
        <a:p>
          <a:r>
            <a:rPr lang="en-US" dirty="0"/>
            <a:t>In what disciplines has flipped classroom been effectively used?</a:t>
          </a:r>
        </a:p>
      </dgm:t>
    </dgm:pt>
    <dgm:pt modelId="{CD85F46C-13B6-475A-9E37-D51329FBECCE}" type="parTrans" cxnId="{82201AEF-A15C-4E0D-A527-47AB8E4F2DDC}">
      <dgm:prSet/>
      <dgm:spPr/>
      <dgm:t>
        <a:bodyPr/>
        <a:lstStyle/>
        <a:p>
          <a:endParaRPr lang="en-US"/>
        </a:p>
      </dgm:t>
    </dgm:pt>
    <dgm:pt modelId="{794F41B0-B931-47AB-BDEE-C9D0DB258C9A}" type="sibTrans" cxnId="{82201AEF-A15C-4E0D-A527-47AB8E4F2DDC}">
      <dgm:prSet/>
      <dgm:spPr/>
      <dgm:t>
        <a:bodyPr/>
        <a:lstStyle/>
        <a:p>
          <a:endParaRPr lang="en-US"/>
        </a:p>
      </dgm:t>
    </dgm:pt>
    <dgm:pt modelId="{D519F069-C328-4F1E-BA10-0F4ECCEC498F}">
      <dgm:prSet phldrT="[Text]"/>
      <dgm:spPr/>
      <dgm:t>
        <a:bodyPr/>
        <a:lstStyle/>
        <a:p>
          <a:r>
            <a:rPr lang="en-US"/>
            <a:t>How does flipped classroom teaching </a:t>
          </a:r>
          <a:r>
            <a:rPr lang="en-US" u="sng"/>
            <a:t>benefit</a:t>
          </a:r>
          <a:r>
            <a:rPr lang="en-US"/>
            <a:t> students?</a:t>
          </a:r>
        </a:p>
      </dgm:t>
    </dgm:pt>
    <dgm:pt modelId="{F8A0C2D8-1AC1-40A4-8D9A-196A81D701B8}" type="parTrans" cxnId="{5D8E38B3-092C-4027-B099-25E793AA92A2}">
      <dgm:prSet/>
      <dgm:spPr/>
      <dgm:t>
        <a:bodyPr/>
        <a:lstStyle/>
        <a:p>
          <a:endParaRPr lang="en-US"/>
        </a:p>
      </dgm:t>
    </dgm:pt>
    <dgm:pt modelId="{2B45537A-3E46-4CF2-A7F2-7B4218C34D3C}" type="sibTrans" cxnId="{5D8E38B3-092C-4027-B099-25E793AA92A2}">
      <dgm:prSet/>
      <dgm:spPr/>
      <dgm:t>
        <a:bodyPr/>
        <a:lstStyle/>
        <a:p>
          <a:endParaRPr lang="en-US"/>
        </a:p>
      </dgm:t>
    </dgm:pt>
    <dgm:pt modelId="{11BAD236-1D5F-4942-AFC8-CD49C28F0312}">
      <dgm:prSet phldrT="[Text]"/>
      <dgm:spPr/>
      <dgm:t>
        <a:bodyPr/>
        <a:lstStyle/>
        <a:p>
          <a:r>
            <a:rPr lang="en-US"/>
            <a:t>Based on the research, what benefits might you anticipate for </a:t>
          </a:r>
          <a:r>
            <a:rPr lang="en-US" u="sng"/>
            <a:t>instructors</a:t>
          </a:r>
          <a:r>
            <a:rPr lang="en-US"/>
            <a:t>? </a:t>
          </a:r>
        </a:p>
      </dgm:t>
    </dgm:pt>
    <dgm:pt modelId="{04FE9AF4-3CD7-46DC-A221-D0FD800ECBCB}" type="parTrans" cxnId="{7CE712B1-59D1-4B3C-ACD2-9EFC3C93103E}">
      <dgm:prSet/>
      <dgm:spPr/>
      <dgm:t>
        <a:bodyPr/>
        <a:lstStyle/>
        <a:p>
          <a:endParaRPr lang="en-US"/>
        </a:p>
      </dgm:t>
    </dgm:pt>
    <dgm:pt modelId="{29EDEC47-8D20-4336-9F69-69B06F1E2B33}" type="sibTrans" cxnId="{7CE712B1-59D1-4B3C-ACD2-9EFC3C93103E}">
      <dgm:prSet/>
      <dgm:spPr/>
      <dgm:t>
        <a:bodyPr/>
        <a:lstStyle/>
        <a:p>
          <a:endParaRPr lang="en-US"/>
        </a:p>
      </dgm:t>
    </dgm:pt>
    <dgm:pt modelId="{79C1FBF0-A17E-4C3D-850F-777D4F2C50E7}" type="pres">
      <dgm:prSet presAssocID="{6B26461B-621E-4F8D-81D3-F0481C35AA1E}" presName="linear" presStyleCnt="0">
        <dgm:presLayoutVars>
          <dgm:dir/>
          <dgm:resizeHandles val="exact"/>
        </dgm:presLayoutVars>
      </dgm:prSet>
      <dgm:spPr/>
    </dgm:pt>
    <dgm:pt modelId="{332FC12C-8EA6-4B41-88CA-8915CA035A66}" type="pres">
      <dgm:prSet presAssocID="{42B8601D-E71D-474A-BF4D-868B02C1BBA9}" presName="comp" presStyleCnt="0"/>
      <dgm:spPr/>
    </dgm:pt>
    <dgm:pt modelId="{6CE551FD-7F16-49DB-A867-FDA4E6605F03}" type="pres">
      <dgm:prSet presAssocID="{42B8601D-E71D-474A-BF4D-868B02C1BBA9}" presName="box" presStyleLbl="node1" presStyleIdx="0" presStyleCnt="3"/>
      <dgm:spPr/>
    </dgm:pt>
    <dgm:pt modelId="{7229A659-D496-4076-86A3-2A9FEBED94C7}" type="pres">
      <dgm:prSet presAssocID="{42B8601D-E71D-474A-BF4D-868B02C1BBA9}"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E6D382BC-A11E-465A-B4A0-F04D41371F2D}" type="pres">
      <dgm:prSet presAssocID="{42B8601D-E71D-474A-BF4D-868B02C1BBA9}" presName="text" presStyleLbl="node1" presStyleIdx="0" presStyleCnt="3">
        <dgm:presLayoutVars>
          <dgm:bulletEnabled val="1"/>
        </dgm:presLayoutVars>
      </dgm:prSet>
      <dgm:spPr/>
    </dgm:pt>
    <dgm:pt modelId="{B8113B06-95BE-4CFF-B074-240D9E8E0DA5}" type="pres">
      <dgm:prSet presAssocID="{794F41B0-B931-47AB-BDEE-C9D0DB258C9A}" presName="spacer" presStyleCnt="0"/>
      <dgm:spPr/>
    </dgm:pt>
    <dgm:pt modelId="{74082E5E-1711-46DE-A90F-FBC502753DBC}" type="pres">
      <dgm:prSet presAssocID="{D519F069-C328-4F1E-BA10-0F4ECCEC498F}" presName="comp" presStyleCnt="0"/>
      <dgm:spPr/>
    </dgm:pt>
    <dgm:pt modelId="{26FFBB1B-E1E3-4AE6-91DD-A1D658AE87CC}" type="pres">
      <dgm:prSet presAssocID="{D519F069-C328-4F1E-BA10-0F4ECCEC498F}" presName="box" presStyleLbl="node1" presStyleIdx="1" presStyleCnt="3"/>
      <dgm:spPr/>
    </dgm:pt>
    <dgm:pt modelId="{E3BB61A8-3EE5-4B38-8BF5-AE449C05ED8E}" type="pres">
      <dgm:prSet presAssocID="{D519F069-C328-4F1E-BA10-0F4ECCEC498F}" presName="img"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9000" b="-29000"/>
          </a:stretch>
        </a:blipFill>
      </dgm:spPr>
      <dgm:extLst>
        <a:ext uri="{E40237B7-FDA0-4F09-8148-C483321AD2D9}">
          <dgm14:cNvPr xmlns:dgm14="http://schemas.microsoft.com/office/drawing/2010/diagram" id="0" name="" descr="School boy with solid fill"/>
        </a:ext>
      </dgm:extLst>
    </dgm:pt>
    <dgm:pt modelId="{A303E173-9E30-4077-BB2D-8FE471CA6408}" type="pres">
      <dgm:prSet presAssocID="{D519F069-C328-4F1E-BA10-0F4ECCEC498F}" presName="text" presStyleLbl="node1" presStyleIdx="1" presStyleCnt="3">
        <dgm:presLayoutVars>
          <dgm:bulletEnabled val="1"/>
        </dgm:presLayoutVars>
      </dgm:prSet>
      <dgm:spPr/>
    </dgm:pt>
    <dgm:pt modelId="{3392D6FE-5741-4B8C-8EF7-5DA37715A7BB}" type="pres">
      <dgm:prSet presAssocID="{2B45537A-3E46-4CF2-A7F2-7B4218C34D3C}" presName="spacer" presStyleCnt="0"/>
      <dgm:spPr/>
    </dgm:pt>
    <dgm:pt modelId="{2B49D054-4D49-4B5C-BCCD-8557E0FB806D}" type="pres">
      <dgm:prSet presAssocID="{11BAD236-1D5F-4942-AFC8-CD49C28F0312}" presName="comp" presStyleCnt="0"/>
      <dgm:spPr/>
    </dgm:pt>
    <dgm:pt modelId="{D20F9C14-65CC-41C1-81AE-9BCA9507B9EB}" type="pres">
      <dgm:prSet presAssocID="{11BAD236-1D5F-4942-AFC8-CD49C28F0312}" presName="box" presStyleLbl="node1" presStyleIdx="2" presStyleCnt="3"/>
      <dgm:spPr/>
    </dgm:pt>
    <dgm:pt modelId="{77E9CED6-BFDB-4FC4-9103-139F69327692}" type="pres">
      <dgm:prSet presAssocID="{11BAD236-1D5F-4942-AFC8-CD49C28F0312}" presName="img"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t="-29000" b="-29000"/>
          </a:stretch>
        </a:blipFill>
      </dgm:spPr>
      <dgm:extLst>
        <a:ext uri="{E40237B7-FDA0-4F09-8148-C483321AD2D9}">
          <dgm14:cNvPr xmlns:dgm14="http://schemas.microsoft.com/office/drawing/2010/diagram" id="0" name="" descr="Teacher with solid fill"/>
        </a:ext>
      </dgm:extLst>
    </dgm:pt>
    <dgm:pt modelId="{739D6F89-6872-4908-AED7-E3F145A16C95}" type="pres">
      <dgm:prSet presAssocID="{11BAD236-1D5F-4942-AFC8-CD49C28F0312}" presName="text" presStyleLbl="node1" presStyleIdx="2" presStyleCnt="3">
        <dgm:presLayoutVars>
          <dgm:bulletEnabled val="1"/>
        </dgm:presLayoutVars>
      </dgm:prSet>
      <dgm:spPr/>
    </dgm:pt>
  </dgm:ptLst>
  <dgm:cxnLst>
    <dgm:cxn modelId="{40A2E699-8CC4-4442-A6A6-3D0CDA23AF1A}" type="presOf" srcId="{6B26461B-621E-4F8D-81D3-F0481C35AA1E}" destId="{79C1FBF0-A17E-4C3D-850F-777D4F2C50E7}" srcOrd="0" destOrd="0" presId="urn:microsoft.com/office/officeart/2005/8/layout/vList4"/>
    <dgm:cxn modelId="{037AFE9B-D8FF-4278-BDA5-BDF1CFD91192}" type="presOf" srcId="{11BAD236-1D5F-4942-AFC8-CD49C28F0312}" destId="{D20F9C14-65CC-41C1-81AE-9BCA9507B9EB}" srcOrd="0" destOrd="0" presId="urn:microsoft.com/office/officeart/2005/8/layout/vList4"/>
    <dgm:cxn modelId="{7810AE9F-3DD7-481C-A4E0-E0BCD5054245}" type="presOf" srcId="{42B8601D-E71D-474A-BF4D-868B02C1BBA9}" destId="{6CE551FD-7F16-49DB-A867-FDA4E6605F03}" srcOrd="0" destOrd="0" presId="urn:microsoft.com/office/officeart/2005/8/layout/vList4"/>
    <dgm:cxn modelId="{237534A3-5C0F-4AD8-BA6C-AD00FCE07B33}" type="presOf" srcId="{D519F069-C328-4F1E-BA10-0F4ECCEC498F}" destId="{A303E173-9E30-4077-BB2D-8FE471CA6408}" srcOrd="1" destOrd="0" presId="urn:microsoft.com/office/officeart/2005/8/layout/vList4"/>
    <dgm:cxn modelId="{7CE712B1-59D1-4B3C-ACD2-9EFC3C93103E}" srcId="{6B26461B-621E-4F8D-81D3-F0481C35AA1E}" destId="{11BAD236-1D5F-4942-AFC8-CD49C28F0312}" srcOrd="2" destOrd="0" parTransId="{04FE9AF4-3CD7-46DC-A221-D0FD800ECBCB}" sibTransId="{29EDEC47-8D20-4336-9F69-69B06F1E2B33}"/>
    <dgm:cxn modelId="{5D8E38B3-092C-4027-B099-25E793AA92A2}" srcId="{6B26461B-621E-4F8D-81D3-F0481C35AA1E}" destId="{D519F069-C328-4F1E-BA10-0F4ECCEC498F}" srcOrd="1" destOrd="0" parTransId="{F8A0C2D8-1AC1-40A4-8D9A-196A81D701B8}" sibTransId="{2B45537A-3E46-4CF2-A7F2-7B4218C34D3C}"/>
    <dgm:cxn modelId="{621DD7B8-EEB5-4562-959E-66EDEF6442FB}" type="presOf" srcId="{D519F069-C328-4F1E-BA10-0F4ECCEC498F}" destId="{26FFBB1B-E1E3-4AE6-91DD-A1D658AE87CC}" srcOrd="0" destOrd="0" presId="urn:microsoft.com/office/officeart/2005/8/layout/vList4"/>
    <dgm:cxn modelId="{12D554EB-B57E-402C-B1A2-A3802B6F990F}" type="presOf" srcId="{11BAD236-1D5F-4942-AFC8-CD49C28F0312}" destId="{739D6F89-6872-4908-AED7-E3F145A16C95}" srcOrd="1" destOrd="0" presId="urn:microsoft.com/office/officeart/2005/8/layout/vList4"/>
    <dgm:cxn modelId="{980540EC-42A6-4C19-8FAE-A043126FB33C}" type="presOf" srcId="{42B8601D-E71D-474A-BF4D-868B02C1BBA9}" destId="{E6D382BC-A11E-465A-B4A0-F04D41371F2D}" srcOrd="1" destOrd="0" presId="urn:microsoft.com/office/officeart/2005/8/layout/vList4"/>
    <dgm:cxn modelId="{82201AEF-A15C-4E0D-A527-47AB8E4F2DDC}" srcId="{6B26461B-621E-4F8D-81D3-F0481C35AA1E}" destId="{42B8601D-E71D-474A-BF4D-868B02C1BBA9}" srcOrd="0" destOrd="0" parTransId="{CD85F46C-13B6-475A-9E37-D51329FBECCE}" sibTransId="{794F41B0-B931-47AB-BDEE-C9D0DB258C9A}"/>
    <dgm:cxn modelId="{BC19EA86-F4B9-4EB0-BAA5-2CDAE852BF59}" type="presParOf" srcId="{79C1FBF0-A17E-4C3D-850F-777D4F2C50E7}" destId="{332FC12C-8EA6-4B41-88CA-8915CA035A66}" srcOrd="0" destOrd="0" presId="urn:microsoft.com/office/officeart/2005/8/layout/vList4"/>
    <dgm:cxn modelId="{E02090D0-A0E1-4D02-B9DF-C89318429A67}" type="presParOf" srcId="{332FC12C-8EA6-4B41-88CA-8915CA035A66}" destId="{6CE551FD-7F16-49DB-A867-FDA4E6605F03}" srcOrd="0" destOrd="0" presId="urn:microsoft.com/office/officeart/2005/8/layout/vList4"/>
    <dgm:cxn modelId="{3022C02C-131D-4B0F-85FB-49F29D202142}" type="presParOf" srcId="{332FC12C-8EA6-4B41-88CA-8915CA035A66}" destId="{7229A659-D496-4076-86A3-2A9FEBED94C7}" srcOrd="1" destOrd="0" presId="urn:microsoft.com/office/officeart/2005/8/layout/vList4"/>
    <dgm:cxn modelId="{764D3BFA-5009-4D54-847E-1B69D29C15DB}" type="presParOf" srcId="{332FC12C-8EA6-4B41-88CA-8915CA035A66}" destId="{E6D382BC-A11E-465A-B4A0-F04D41371F2D}" srcOrd="2" destOrd="0" presId="urn:microsoft.com/office/officeart/2005/8/layout/vList4"/>
    <dgm:cxn modelId="{D314228C-0873-44FC-AC17-854E23CE31C8}" type="presParOf" srcId="{79C1FBF0-A17E-4C3D-850F-777D4F2C50E7}" destId="{B8113B06-95BE-4CFF-B074-240D9E8E0DA5}" srcOrd="1" destOrd="0" presId="urn:microsoft.com/office/officeart/2005/8/layout/vList4"/>
    <dgm:cxn modelId="{CB7604AF-65F2-4CB5-98B7-FA43C1DFDBB1}" type="presParOf" srcId="{79C1FBF0-A17E-4C3D-850F-777D4F2C50E7}" destId="{74082E5E-1711-46DE-A90F-FBC502753DBC}" srcOrd="2" destOrd="0" presId="urn:microsoft.com/office/officeart/2005/8/layout/vList4"/>
    <dgm:cxn modelId="{C5ECAD7B-8E87-404B-A392-CC2726791E9C}" type="presParOf" srcId="{74082E5E-1711-46DE-A90F-FBC502753DBC}" destId="{26FFBB1B-E1E3-4AE6-91DD-A1D658AE87CC}" srcOrd="0" destOrd="0" presId="urn:microsoft.com/office/officeart/2005/8/layout/vList4"/>
    <dgm:cxn modelId="{C42088B2-60C1-4ED1-B49F-00AD266FC04C}" type="presParOf" srcId="{74082E5E-1711-46DE-A90F-FBC502753DBC}" destId="{E3BB61A8-3EE5-4B38-8BF5-AE449C05ED8E}" srcOrd="1" destOrd="0" presId="urn:microsoft.com/office/officeart/2005/8/layout/vList4"/>
    <dgm:cxn modelId="{02C1F67E-4AA1-4868-A4F2-711D334AB68F}" type="presParOf" srcId="{74082E5E-1711-46DE-A90F-FBC502753DBC}" destId="{A303E173-9E30-4077-BB2D-8FE471CA6408}" srcOrd="2" destOrd="0" presId="urn:microsoft.com/office/officeart/2005/8/layout/vList4"/>
    <dgm:cxn modelId="{C51F5DAD-8536-474D-8FE1-5E0547E3F488}" type="presParOf" srcId="{79C1FBF0-A17E-4C3D-850F-777D4F2C50E7}" destId="{3392D6FE-5741-4B8C-8EF7-5DA37715A7BB}" srcOrd="3" destOrd="0" presId="urn:microsoft.com/office/officeart/2005/8/layout/vList4"/>
    <dgm:cxn modelId="{9A4A179B-320A-4532-8384-C3C0CF225417}" type="presParOf" srcId="{79C1FBF0-A17E-4C3D-850F-777D4F2C50E7}" destId="{2B49D054-4D49-4B5C-BCCD-8557E0FB806D}" srcOrd="4" destOrd="0" presId="urn:microsoft.com/office/officeart/2005/8/layout/vList4"/>
    <dgm:cxn modelId="{866AEC45-0406-4E87-AA76-4C24F0DBC8C5}" type="presParOf" srcId="{2B49D054-4D49-4B5C-BCCD-8557E0FB806D}" destId="{D20F9C14-65CC-41C1-81AE-9BCA9507B9EB}" srcOrd="0" destOrd="0" presId="urn:microsoft.com/office/officeart/2005/8/layout/vList4"/>
    <dgm:cxn modelId="{CD23976D-1902-4D72-8EB2-AEB40738F56A}" type="presParOf" srcId="{2B49D054-4D49-4B5C-BCCD-8557E0FB806D}" destId="{77E9CED6-BFDB-4FC4-9103-139F69327692}" srcOrd="1" destOrd="0" presId="urn:microsoft.com/office/officeart/2005/8/layout/vList4"/>
    <dgm:cxn modelId="{A8245559-663F-4150-AB4C-6E9FB2D36979}" type="presParOf" srcId="{2B49D054-4D49-4B5C-BCCD-8557E0FB806D}" destId="{739D6F89-6872-4908-AED7-E3F145A16C95}"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B26461B-621E-4F8D-81D3-F0481C35AA1E}" type="doc">
      <dgm:prSet loTypeId="urn:microsoft.com/office/officeart/2005/8/layout/vList4" loCatId="list" qsTypeId="urn:microsoft.com/office/officeart/2005/8/quickstyle/simple1" qsCatId="simple" csTypeId="urn:microsoft.com/office/officeart/2005/8/colors/colorful5" csCatId="colorful" phldr="1"/>
      <dgm:spPr/>
      <dgm:t>
        <a:bodyPr/>
        <a:lstStyle/>
        <a:p>
          <a:endParaRPr lang="en-US"/>
        </a:p>
      </dgm:t>
    </dgm:pt>
    <dgm:pt modelId="{42B8601D-E71D-474A-BF4D-868B02C1BBA9}">
      <dgm:prSet/>
      <dgm:spPr/>
      <dgm:t>
        <a:bodyPr/>
        <a:lstStyle/>
        <a:p>
          <a:r>
            <a:rPr lang="en-US" dirty="0"/>
            <a:t>What strategies do you currently use to assist students who: Regularly miss class?  Come to class unprepared? Fall asleep? Become distracted by devices?</a:t>
          </a:r>
        </a:p>
      </dgm:t>
    </dgm:pt>
    <dgm:pt modelId="{CD85F46C-13B6-475A-9E37-D51329FBECCE}" type="parTrans" cxnId="{82201AEF-A15C-4E0D-A527-47AB8E4F2DDC}">
      <dgm:prSet/>
      <dgm:spPr/>
      <dgm:t>
        <a:bodyPr/>
        <a:lstStyle/>
        <a:p>
          <a:endParaRPr lang="en-US"/>
        </a:p>
      </dgm:t>
    </dgm:pt>
    <dgm:pt modelId="{794F41B0-B931-47AB-BDEE-C9D0DB258C9A}" type="sibTrans" cxnId="{82201AEF-A15C-4E0D-A527-47AB8E4F2DDC}">
      <dgm:prSet/>
      <dgm:spPr/>
      <dgm:t>
        <a:bodyPr/>
        <a:lstStyle/>
        <a:p>
          <a:endParaRPr lang="en-US"/>
        </a:p>
      </dgm:t>
    </dgm:pt>
    <dgm:pt modelId="{11BAD236-1D5F-4942-AFC8-CD49C28F0312}">
      <dgm:prSet phldrT="[Text]"/>
      <dgm:spPr/>
      <dgm:t>
        <a:bodyPr/>
        <a:lstStyle/>
        <a:p>
          <a:r>
            <a:rPr lang="en-US" dirty="0"/>
            <a:t>Do you look forward to teaching?</a:t>
          </a:r>
        </a:p>
      </dgm:t>
    </dgm:pt>
    <dgm:pt modelId="{04FE9AF4-3CD7-46DC-A221-D0FD800ECBCB}" type="parTrans" cxnId="{7CE712B1-59D1-4B3C-ACD2-9EFC3C93103E}">
      <dgm:prSet/>
      <dgm:spPr/>
      <dgm:t>
        <a:bodyPr/>
        <a:lstStyle/>
        <a:p>
          <a:endParaRPr lang="en-US"/>
        </a:p>
      </dgm:t>
    </dgm:pt>
    <dgm:pt modelId="{29EDEC47-8D20-4336-9F69-69B06F1E2B33}" type="sibTrans" cxnId="{7CE712B1-59D1-4B3C-ACD2-9EFC3C93103E}">
      <dgm:prSet/>
      <dgm:spPr/>
      <dgm:t>
        <a:bodyPr/>
        <a:lstStyle/>
        <a:p>
          <a:endParaRPr lang="en-US"/>
        </a:p>
      </dgm:t>
    </dgm:pt>
    <dgm:pt modelId="{9FEE43F7-1ACF-4996-B9F6-1D2821B8ACEC}">
      <dgm:prSet/>
      <dgm:spPr/>
      <dgm:t>
        <a:bodyPr/>
        <a:lstStyle/>
        <a:p>
          <a:r>
            <a:rPr lang="en-US" dirty="0"/>
            <a:t>Do you students look forward to class?</a:t>
          </a:r>
        </a:p>
      </dgm:t>
    </dgm:pt>
    <dgm:pt modelId="{BAF4BFDA-F8B3-41ED-9F89-10475B61EE8E}" type="parTrans" cxnId="{381BA1D5-607D-4DE4-A217-8BFA1A5C06C5}">
      <dgm:prSet/>
      <dgm:spPr/>
    </dgm:pt>
    <dgm:pt modelId="{CBB8CE0E-DBBD-4E61-83C7-4DE3149EF596}" type="sibTrans" cxnId="{381BA1D5-607D-4DE4-A217-8BFA1A5C06C5}">
      <dgm:prSet/>
      <dgm:spPr/>
    </dgm:pt>
    <dgm:pt modelId="{79C1FBF0-A17E-4C3D-850F-777D4F2C50E7}" type="pres">
      <dgm:prSet presAssocID="{6B26461B-621E-4F8D-81D3-F0481C35AA1E}" presName="linear" presStyleCnt="0">
        <dgm:presLayoutVars>
          <dgm:dir/>
          <dgm:resizeHandles val="exact"/>
        </dgm:presLayoutVars>
      </dgm:prSet>
      <dgm:spPr/>
    </dgm:pt>
    <dgm:pt modelId="{332FC12C-8EA6-4B41-88CA-8915CA035A66}" type="pres">
      <dgm:prSet presAssocID="{42B8601D-E71D-474A-BF4D-868B02C1BBA9}" presName="comp" presStyleCnt="0"/>
      <dgm:spPr/>
    </dgm:pt>
    <dgm:pt modelId="{6CE551FD-7F16-49DB-A867-FDA4E6605F03}" type="pres">
      <dgm:prSet presAssocID="{42B8601D-E71D-474A-BF4D-868B02C1BBA9}" presName="box" presStyleLbl="node1" presStyleIdx="0" presStyleCnt="3" custLinFactNeighborX="612"/>
      <dgm:spPr/>
    </dgm:pt>
    <dgm:pt modelId="{7229A659-D496-4076-86A3-2A9FEBED94C7}" type="pres">
      <dgm:prSet presAssocID="{42B8601D-E71D-474A-BF4D-868B02C1BBA9}"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No Phones with solid fill"/>
        </a:ext>
      </dgm:extLst>
    </dgm:pt>
    <dgm:pt modelId="{E6D382BC-A11E-465A-B4A0-F04D41371F2D}" type="pres">
      <dgm:prSet presAssocID="{42B8601D-E71D-474A-BF4D-868B02C1BBA9}" presName="text" presStyleLbl="node1" presStyleIdx="0" presStyleCnt="3">
        <dgm:presLayoutVars>
          <dgm:bulletEnabled val="1"/>
        </dgm:presLayoutVars>
      </dgm:prSet>
      <dgm:spPr/>
    </dgm:pt>
    <dgm:pt modelId="{B8113B06-95BE-4CFF-B074-240D9E8E0DA5}" type="pres">
      <dgm:prSet presAssocID="{794F41B0-B931-47AB-BDEE-C9D0DB258C9A}" presName="spacer" presStyleCnt="0"/>
      <dgm:spPr/>
    </dgm:pt>
    <dgm:pt modelId="{F76860C2-50D0-41DC-9CCD-DD14780A26C7}" type="pres">
      <dgm:prSet presAssocID="{9FEE43F7-1ACF-4996-B9F6-1D2821B8ACEC}" presName="comp" presStyleCnt="0"/>
      <dgm:spPr/>
    </dgm:pt>
    <dgm:pt modelId="{10F994C3-FFBF-420C-9067-0DF3A4CFCE97}" type="pres">
      <dgm:prSet presAssocID="{9FEE43F7-1ACF-4996-B9F6-1D2821B8ACEC}" presName="box" presStyleLbl="node1" presStyleIdx="1" presStyleCnt="3"/>
      <dgm:spPr/>
    </dgm:pt>
    <dgm:pt modelId="{A8FEEA74-DBD7-4369-BA79-0A2E3EC1B7C3}" type="pres">
      <dgm:prSet presAssocID="{9FEE43F7-1ACF-4996-B9F6-1D2821B8ACEC}" presName="img"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43000" b="-43000"/>
          </a:stretch>
        </a:blipFill>
      </dgm:spPr>
      <dgm:extLst>
        <a:ext uri="{E40237B7-FDA0-4F09-8148-C483321AD2D9}">
          <dgm14:cNvPr xmlns:dgm14="http://schemas.microsoft.com/office/drawing/2010/diagram" id="0" name="" descr="Comment Heart with solid fill"/>
        </a:ext>
      </dgm:extLst>
    </dgm:pt>
    <dgm:pt modelId="{3F775431-BF4A-4C9B-A4A2-708567AFCF02}" type="pres">
      <dgm:prSet presAssocID="{9FEE43F7-1ACF-4996-B9F6-1D2821B8ACEC}" presName="text" presStyleLbl="node1" presStyleIdx="1" presStyleCnt="3">
        <dgm:presLayoutVars>
          <dgm:bulletEnabled val="1"/>
        </dgm:presLayoutVars>
      </dgm:prSet>
      <dgm:spPr/>
    </dgm:pt>
    <dgm:pt modelId="{11770307-0270-4351-8016-43BB389948C5}" type="pres">
      <dgm:prSet presAssocID="{CBB8CE0E-DBBD-4E61-83C7-4DE3149EF596}" presName="spacer" presStyleCnt="0"/>
      <dgm:spPr/>
    </dgm:pt>
    <dgm:pt modelId="{2B49D054-4D49-4B5C-BCCD-8557E0FB806D}" type="pres">
      <dgm:prSet presAssocID="{11BAD236-1D5F-4942-AFC8-CD49C28F0312}" presName="comp" presStyleCnt="0"/>
      <dgm:spPr/>
    </dgm:pt>
    <dgm:pt modelId="{D20F9C14-65CC-41C1-81AE-9BCA9507B9EB}" type="pres">
      <dgm:prSet presAssocID="{11BAD236-1D5F-4942-AFC8-CD49C28F0312}" presName="box" presStyleLbl="node1" presStyleIdx="2" presStyleCnt="3"/>
      <dgm:spPr/>
    </dgm:pt>
    <dgm:pt modelId="{77E9CED6-BFDB-4FC4-9103-139F69327692}" type="pres">
      <dgm:prSet presAssocID="{11BAD236-1D5F-4942-AFC8-CD49C28F0312}" presName="img"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t="-29000" b="-29000"/>
          </a:stretch>
        </a:blipFill>
      </dgm:spPr>
      <dgm:extLst>
        <a:ext uri="{E40237B7-FDA0-4F09-8148-C483321AD2D9}">
          <dgm14:cNvPr xmlns:dgm14="http://schemas.microsoft.com/office/drawing/2010/diagram" id="0" name="" descr="Classroom outline"/>
        </a:ext>
      </dgm:extLst>
    </dgm:pt>
    <dgm:pt modelId="{739D6F89-6872-4908-AED7-E3F145A16C95}" type="pres">
      <dgm:prSet presAssocID="{11BAD236-1D5F-4942-AFC8-CD49C28F0312}" presName="text" presStyleLbl="node1" presStyleIdx="2" presStyleCnt="3">
        <dgm:presLayoutVars>
          <dgm:bulletEnabled val="1"/>
        </dgm:presLayoutVars>
      </dgm:prSet>
      <dgm:spPr/>
    </dgm:pt>
  </dgm:ptLst>
  <dgm:cxnLst>
    <dgm:cxn modelId="{7F77F15D-0523-460A-BBC0-EFCE42D4A095}" type="presOf" srcId="{9FEE43F7-1ACF-4996-B9F6-1D2821B8ACEC}" destId="{3F775431-BF4A-4C9B-A4A2-708567AFCF02}" srcOrd="1" destOrd="0" presId="urn:microsoft.com/office/officeart/2005/8/layout/vList4"/>
    <dgm:cxn modelId="{DA6F2B71-26FA-4C37-B50E-016E4F85F789}" type="presOf" srcId="{9FEE43F7-1ACF-4996-B9F6-1D2821B8ACEC}" destId="{10F994C3-FFBF-420C-9067-0DF3A4CFCE97}" srcOrd="0" destOrd="0" presId="urn:microsoft.com/office/officeart/2005/8/layout/vList4"/>
    <dgm:cxn modelId="{40A2E699-8CC4-4442-A6A6-3D0CDA23AF1A}" type="presOf" srcId="{6B26461B-621E-4F8D-81D3-F0481C35AA1E}" destId="{79C1FBF0-A17E-4C3D-850F-777D4F2C50E7}" srcOrd="0" destOrd="0" presId="urn:microsoft.com/office/officeart/2005/8/layout/vList4"/>
    <dgm:cxn modelId="{037AFE9B-D8FF-4278-BDA5-BDF1CFD91192}" type="presOf" srcId="{11BAD236-1D5F-4942-AFC8-CD49C28F0312}" destId="{D20F9C14-65CC-41C1-81AE-9BCA9507B9EB}" srcOrd="0" destOrd="0" presId="urn:microsoft.com/office/officeart/2005/8/layout/vList4"/>
    <dgm:cxn modelId="{7810AE9F-3DD7-481C-A4E0-E0BCD5054245}" type="presOf" srcId="{42B8601D-E71D-474A-BF4D-868B02C1BBA9}" destId="{6CE551FD-7F16-49DB-A867-FDA4E6605F03}" srcOrd="0" destOrd="0" presId="urn:microsoft.com/office/officeart/2005/8/layout/vList4"/>
    <dgm:cxn modelId="{7CE712B1-59D1-4B3C-ACD2-9EFC3C93103E}" srcId="{6B26461B-621E-4F8D-81D3-F0481C35AA1E}" destId="{11BAD236-1D5F-4942-AFC8-CD49C28F0312}" srcOrd="2" destOrd="0" parTransId="{04FE9AF4-3CD7-46DC-A221-D0FD800ECBCB}" sibTransId="{29EDEC47-8D20-4336-9F69-69B06F1E2B33}"/>
    <dgm:cxn modelId="{381BA1D5-607D-4DE4-A217-8BFA1A5C06C5}" srcId="{6B26461B-621E-4F8D-81D3-F0481C35AA1E}" destId="{9FEE43F7-1ACF-4996-B9F6-1D2821B8ACEC}" srcOrd="1" destOrd="0" parTransId="{BAF4BFDA-F8B3-41ED-9F89-10475B61EE8E}" sibTransId="{CBB8CE0E-DBBD-4E61-83C7-4DE3149EF596}"/>
    <dgm:cxn modelId="{12D554EB-B57E-402C-B1A2-A3802B6F990F}" type="presOf" srcId="{11BAD236-1D5F-4942-AFC8-CD49C28F0312}" destId="{739D6F89-6872-4908-AED7-E3F145A16C95}" srcOrd="1" destOrd="0" presId="urn:microsoft.com/office/officeart/2005/8/layout/vList4"/>
    <dgm:cxn modelId="{980540EC-42A6-4C19-8FAE-A043126FB33C}" type="presOf" srcId="{42B8601D-E71D-474A-BF4D-868B02C1BBA9}" destId="{E6D382BC-A11E-465A-B4A0-F04D41371F2D}" srcOrd="1" destOrd="0" presId="urn:microsoft.com/office/officeart/2005/8/layout/vList4"/>
    <dgm:cxn modelId="{82201AEF-A15C-4E0D-A527-47AB8E4F2DDC}" srcId="{6B26461B-621E-4F8D-81D3-F0481C35AA1E}" destId="{42B8601D-E71D-474A-BF4D-868B02C1BBA9}" srcOrd="0" destOrd="0" parTransId="{CD85F46C-13B6-475A-9E37-D51329FBECCE}" sibTransId="{794F41B0-B931-47AB-BDEE-C9D0DB258C9A}"/>
    <dgm:cxn modelId="{BC19EA86-F4B9-4EB0-BAA5-2CDAE852BF59}" type="presParOf" srcId="{79C1FBF0-A17E-4C3D-850F-777D4F2C50E7}" destId="{332FC12C-8EA6-4B41-88CA-8915CA035A66}" srcOrd="0" destOrd="0" presId="urn:microsoft.com/office/officeart/2005/8/layout/vList4"/>
    <dgm:cxn modelId="{E02090D0-A0E1-4D02-B9DF-C89318429A67}" type="presParOf" srcId="{332FC12C-8EA6-4B41-88CA-8915CA035A66}" destId="{6CE551FD-7F16-49DB-A867-FDA4E6605F03}" srcOrd="0" destOrd="0" presId="urn:microsoft.com/office/officeart/2005/8/layout/vList4"/>
    <dgm:cxn modelId="{3022C02C-131D-4B0F-85FB-49F29D202142}" type="presParOf" srcId="{332FC12C-8EA6-4B41-88CA-8915CA035A66}" destId="{7229A659-D496-4076-86A3-2A9FEBED94C7}" srcOrd="1" destOrd="0" presId="urn:microsoft.com/office/officeart/2005/8/layout/vList4"/>
    <dgm:cxn modelId="{764D3BFA-5009-4D54-847E-1B69D29C15DB}" type="presParOf" srcId="{332FC12C-8EA6-4B41-88CA-8915CA035A66}" destId="{E6D382BC-A11E-465A-B4A0-F04D41371F2D}" srcOrd="2" destOrd="0" presId="urn:microsoft.com/office/officeart/2005/8/layout/vList4"/>
    <dgm:cxn modelId="{D314228C-0873-44FC-AC17-854E23CE31C8}" type="presParOf" srcId="{79C1FBF0-A17E-4C3D-850F-777D4F2C50E7}" destId="{B8113B06-95BE-4CFF-B074-240D9E8E0DA5}" srcOrd="1" destOrd="0" presId="urn:microsoft.com/office/officeart/2005/8/layout/vList4"/>
    <dgm:cxn modelId="{FDFED4E0-45B4-4C7A-88C2-81E7E21847E0}" type="presParOf" srcId="{79C1FBF0-A17E-4C3D-850F-777D4F2C50E7}" destId="{F76860C2-50D0-41DC-9CCD-DD14780A26C7}" srcOrd="2" destOrd="0" presId="urn:microsoft.com/office/officeart/2005/8/layout/vList4"/>
    <dgm:cxn modelId="{F27D995B-A6FC-4DAD-9191-384A7BF3058B}" type="presParOf" srcId="{F76860C2-50D0-41DC-9CCD-DD14780A26C7}" destId="{10F994C3-FFBF-420C-9067-0DF3A4CFCE97}" srcOrd="0" destOrd="0" presId="urn:microsoft.com/office/officeart/2005/8/layout/vList4"/>
    <dgm:cxn modelId="{7655A3E6-7820-455E-B652-4B84AD39D5CE}" type="presParOf" srcId="{F76860C2-50D0-41DC-9CCD-DD14780A26C7}" destId="{A8FEEA74-DBD7-4369-BA79-0A2E3EC1B7C3}" srcOrd="1" destOrd="0" presId="urn:microsoft.com/office/officeart/2005/8/layout/vList4"/>
    <dgm:cxn modelId="{73A4D0DB-A3ED-4B6C-8EAD-7D1088A22E6D}" type="presParOf" srcId="{F76860C2-50D0-41DC-9CCD-DD14780A26C7}" destId="{3F775431-BF4A-4C9B-A4A2-708567AFCF02}" srcOrd="2" destOrd="0" presId="urn:microsoft.com/office/officeart/2005/8/layout/vList4"/>
    <dgm:cxn modelId="{C156371C-C15A-4EEE-A0BF-AC8AC36D8DEE}" type="presParOf" srcId="{79C1FBF0-A17E-4C3D-850F-777D4F2C50E7}" destId="{11770307-0270-4351-8016-43BB389948C5}" srcOrd="3" destOrd="0" presId="urn:microsoft.com/office/officeart/2005/8/layout/vList4"/>
    <dgm:cxn modelId="{9A4A179B-320A-4532-8384-C3C0CF225417}" type="presParOf" srcId="{79C1FBF0-A17E-4C3D-850F-777D4F2C50E7}" destId="{2B49D054-4D49-4B5C-BCCD-8557E0FB806D}" srcOrd="4" destOrd="0" presId="urn:microsoft.com/office/officeart/2005/8/layout/vList4"/>
    <dgm:cxn modelId="{866AEC45-0406-4E87-AA76-4C24F0DBC8C5}" type="presParOf" srcId="{2B49D054-4D49-4B5C-BCCD-8557E0FB806D}" destId="{D20F9C14-65CC-41C1-81AE-9BCA9507B9EB}" srcOrd="0" destOrd="0" presId="urn:microsoft.com/office/officeart/2005/8/layout/vList4"/>
    <dgm:cxn modelId="{CD23976D-1902-4D72-8EB2-AEB40738F56A}" type="presParOf" srcId="{2B49D054-4D49-4B5C-BCCD-8557E0FB806D}" destId="{77E9CED6-BFDB-4FC4-9103-139F69327692}" srcOrd="1" destOrd="0" presId="urn:microsoft.com/office/officeart/2005/8/layout/vList4"/>
    <dgm:cxn modelId="{A8245559-663F-4150-AB4C-6E9FB2D36979}" type="presParOf" srcId="{2B49D054-4D49-4B5C-BCCD-8557E0FB806D}" destId="{739D6F89-6872-4908-AED7-E3F145A16C95}"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B26461B-621E-4F8D-81D3-F0481C35AA1E}" type="doc">
      <dgm:prSet loTypeId="urn:microsoft.com/office/officeart/2005/8/layout/vList4" loCatId="list" qsTypeId="urn:microsoft.com/office/officeart/2005/8/quickstyle/simple1" qsCatId="simple" csTypeId="urn:microsoft.com/office/officeart/2005/8/colors/colorful5" csCatId="colorful" phldr="1"/>
      <dgm:spPr/>
      <dgm:t>
        <a:bodyPr/>
        <a:lstStyle/>
        <a:p>
          <a:endParaRPr lang="en-US"/>
        </a:p>
      </dgm:t>
    </dgm:pt>
    <dgm:pt modelId="{42B8601D-E71D-474A-BF4D-868B02C1BBA9}">
      <dgm:prSet/>
      <dgm:spPr/>
      <dgm:t>
        <a:bodyPr/>
        <a:lstStyle/>
        <a:p>
          <a:pPr marL="461963" indent="0"/>
          <a:r>
            <a:rPr lang="en-US" sz="3300" dirty="0"/>
            <a:t>How closely does your current lesson plan resemble flipped classroom style?</a:t>
          </a:r>
        </a:p>
      </dgm:t>
    </dgm:pt>
    <dgm:pt modelId="{CD85F46C-13B6-475A-9E37-D51329FBECCE}" type="parTrans" cxnId="{82201AEF-A15C-4E0D-A527-47AB8E4F2DDC}">
      <dgm:prSet/>
      <dgm:spPr/>
      <dgm:t>
        <a:bodyPr/>
        <a:lstStyle/>
        <a:p>
          <a:endParaRPr lang="en-US"/>
        </a:p>
      </dgm:t>
    </dgm:pt>
    <dgm:pt modelId="{794F41B0-B931-47AB-BDEE-C9D0DB258C9A}" type="sibTrans" cxnId="{82201AEF-A15C-4E0D-A527-47AB8E4F2DDC}">
      <dgm:prSet/>
      <dgm:spPr/>
      <dgm:t>
        <a:bodyPr/>
        <a:lstStyle/>
        <a:p>
          <a:endParaRPr lang="en-US"/>
        </a:p>
      </dgm:t>
    </dgm:pt>
    <dgm:pt modelId="{0BC9D593-A4A0-4C41-B19A-479C44A06BC7}">
      <dgm:prSet/>
      <dgm:spPr/>
      <dgm:t>
        <a:bodyPr/>
        <a:lstStyle/>
        <a:p>
          <a:pPr marL="461963" indent="0"/>
          <a:r>
            <a:rPr lang="en-US" sz="2600" dirty="0"/>
            <a:t>How much information is imparted before class?</a:t>
          </a:r>
        </a:p>
      </dgm:t>
    </dgm:pt>
    <dgm:pt modelId="{A02C280A-38C2-4B4D-A5A3-1933F6FB2D39}" type="parTrans" cxnId="{3DA36F15-9433-4661-9951-DCECEDCBB738}">
      <dgm:prSet/>
      <dgm:spPr/>
      <dgm:t>
        <a:bodyPr/>
        <a:lstStyle/>
        <a:p>
          <a:endParaRPr lang="en-US"/>
        </a:p>
      </dgm:t>
    </dgm:pt>
    <dgm:pt modelId="{9D241651-F045-4ADF-8544-EF94F2D29BB4}" type="sibTrans" cxnId="{3DA36F15-9433-4661-9951-DCECEDCBB738}">
      <dgm:prSet/>
      <dgm:spPr/>
      <dgm:t>
        <a:bodyPr/>
        <a:lstStyle/>
        <a:p>
          <a:endParaRPr lang="en-US"/>
        </a:p>
      </dgm:t>
    </dgm:pt>
    <dgm:pt modelId="{C64B80B8-8DDF-4E3B-B711-C2DCDED253FB}">
      <dgm:prSet/>
      <dgm:spPr/>
      <dgm:t>
        <a:bodyPr/>
        <a:lstStyle/>
        <a:p>
          <a:pPr marL="461963" indent="0"/>
          <a:r>
            <a:rPr lang="en-US" sz="2600" dirty="0"/>
            <a:t>What is the balance between transmitting information vs applying it in your class?</a:t>
          </a:r>
        </a:p>
      </dgm:t>
    </dgm:pt>
    <dgm:pt modelId="{1A15BC59-2C5B-401C-9C7B-8B34C9D19BCD}" type="parTrans" cxnId="{8CFF6382-35E0-42B0-93E8-5D03879BA32E}">
      <dgm:prSet/>
      <dgm:spPr/>
      <dgm:t>
        <a:bodyPr/>
        <a:lstStyle/>
        <a:p>
          <a:endParaRPr lang="en-US"/>
        </a:p>
      </dgm:t>
    </dgm:pt>
    <dgm:pt modelId="{D14CDC86-4046-4AD2-B7B0-A770F5C897AD}" type="sibTrans" cxnId="{8CFF6382-35E0-42B0-93E8-5D03879BA32E}">
      <dgm:prSet/>
      <dgm:spPr/>
      <dgm:t>
        <a:bodyPr/>
        <a:lstStyle/>
        <a:p>
          <a:endParaRPr lang="en-US"/>
        </a:p>
      </dgm:t>
    </dgm:pt>
    <dgm:pt modelId="{963FF7B9-81A8-40A4-AFEC-941619130E55}">
      <dgm:prSet/>
      <dgm:spPr/>
      <dgm:t>
        <a:bodyPr/>
        <a:lstStyle/>
        <a:p>
          <a:pPr marL="461963" indent="0"/>
          <a:r>
            <a:rPr lang="en-US" sz="2600" dirty="0"/>
            <a:t>What cognitive levels are emphasized in class? </a:t>
          </a:r>
        </a:p>
      </dgm:t>
    </dgm:pt>
    <dgm:pt modelId="{25AB1192-AFFC-4924-9193-9BD58A04C8B7}" type="parTrans" cxnId="{BBA811BF-E593-494E-8635-48E8BED4215D}">
      <dgm:prSet/>
      <dgm:spPr/>
      <dgm:t>
        <a:bodyPr/>
        <a:lstStyle/>
        <a:p>
          <a:endParaRPr lang="en-US"/>
        </a:p>
      </dgm:t>
    </dgm:pt>
    <dgm:pt modelId="{3107F573-99EA-4F3D-B888-486421C9CD98}" type="sibTrans" cxnId="{BBA811BF-E593-494E-8635-48E8BED4215D}">
      <dgm:prSet/>
      <dgm:spPr/>
      <dgm:t>
        <a:bodyPr/>
        <a:lstStyle/>
        <a:p>
          <a:endParaRPr lang="en-US"/>
        </a:p>
      </dgm:t>
    </dgm:pt>
    <dgm:pt modelId="{84B5BD5A-D81E-4A46-95B9-B11E3FC9A9D3}">
      <dgm:prSet custT="1"/>
      <dgm:spPr/>
      <dgm:t>
        <a:bodyPr/>
        <a:lstStyle/>
        <a:p>
          <a:pPr marL="461963" indent="0"/>
          <a:endParaRPr lang="en-US" sz="1000" dirty="0"/>
        </a:p>
      </dgm:t>
    </dgm:pt>
    <dgm:pt modelId="{1C7C69AC-86B6-4A0A-B6C4-97E3F0C5B3E0}" type="parTrans" cxnId="{F3A93630-29B4-4F06-AC38-0278DA056334}">
      <dgm:prSet/>
      <dgm:spPr/>
    </dgm:pt>
    <dgm:pt modelId="{2030B3DA-C087-4F38-8879-C9324E784412}" type="sibTrans" cxnId="{F3A93630-29B4-4F06-AC38-0278DA056334}">
      <dgm:prSet/>
      <dgm:spPr/>
    </dgm:pt>
    <dgm:pt modelId="{09988EBB-2480-41CC-AA44-957D3948C252}">
      <dgm:prSet custT="1"/>
      <dgm:spPr/>
      <dgm:t>
        <a:bodyPr/>
        <a:lstStyle/>
        <a:p>
          <a:pPr marL="461963" indent="0"/>
          <a:endParaRPr lang="en-US" sz="1000" dirty="0"/>
        </a:p>
      </dgm:t>
    </dgm:pt>
    <dgm:pt modelId="{78E5C5A7-A976-4EC2-9F80-94BE3EB89759}" type="parTrans" cxnId="{5AC9455D-263A-41C3-A1C6-324946E86F94}">
      <dgm:prSet/>
      <dgm:spPr/>
    </dgm:pt>
    <dgm:pt modelId="{B2884116-FEC7-49E9-A69F-27E0E28838E8}" type="sibTrans" cxnId="{5AC9455D-263A-41C3-A1C6-324946E86F94}">
      <dgm:prSet/>
      <dgm:spPr/>
    </dgm:pt>
    <dgm:pt modelId="{79C1FBF0-A17E-4C3D-850F-777D4F2C50E7}" type="pres">
      <dgm:prSet presAssocID="{6B26461B-621E-4F8D-81D3-F0481C35AA1E}" presName="linear" presStyleCnt="0">
        <dgm:presLayoutVars>
          <dgm:dir/>
          <dgm:resizeHandles val="exact"/>
        </dgm:presLayoutVars>
      </dgm:prSet>
      <dgm:spPr/>
    </dgm:pt>
    <dgm:pt modelId="{332FC12C-8EA6-4B41-88CA-8915CA035A66}" type="pres">
      <dgm:prSet presAssocID="{42B8601D-E71D-474A-BF4D-868B02C1BBA9}" presName="comp" presStyleCnt="0"/>
      <dgm:spPr/>
    </dgm:pt>
    <dgm:pt modelId="{6CE551FD-7F16-49DB-A867-FDA4E6605F03}" type="pres">
      <dgm:prSet presAssocID="{42B8601D-E71D-474A-BF4D-868B02C1BBA9}" presName="box" presStyleLbl="node1" presStyleIdx="0" presStyleCnt="1"/>
      <dgm:spPr/>
    </dgm:pt>
    <dgm:pt modelId="{7229A659-D496-4076-86A3-2A9FEBED94C7}" type="pres">
      <dgm:prSet presAssocID="{42B8601D-E71D-474A-BF4D-868B02C1BBA9}" presName="img" presStyleLbl="fgImgPlace1" presStyleIdx="0" presStyleCnt="1" custScaleX="124253" custScaleY="76589"/>
      <dgm:spPr>
        <a:blipFill>
          <a:blip xmlns:r="http://schemas.openxmlformats.org/officeDocument/2006/relationships" r:embed="rId1">
            <a:extLst>
              <a:ext uri="{96DAC541-7B7A-43D3-8B79-37D633B846F1}">
                <asvg:svgBlip xmlns:asvg="http://schemas.microsoft.com/office/drawing/2016/SVG/main" r:embed="rId2"/>
              </a:ext>
            </a:extLst>
          </a:blip>
          <a:srcRect/>
          <a:stretch>
            <a:fillRect t="-2000" b="-2000"/>
          </a:stretch>
        </a:blipFill>
      </dgm:spPr>
      <dgm:extLst>
        <a:ext uri="{E40237B7-FDA0-4F09-8148-C483321AD2D9}">
          <dgm14:cNvPr xmlns:dgm14="http://schemas.microsoft.com/office/drawing/2010/diagram" id="0" name="" descr="Pyramid with levels with solid fill"/>
        </a:ext>
      </dgm:extLst>
    </dgm:pt>
    <dgm:pt modelId="{E6D382BC-A11E-465A-B4A0-F04D41371F2D}" type="pres">
      <dgm:prSet presAssocID="{42B8601D-E71D-474A-BF4D-868B02C1BBA9}" presName="text" presStyleLbl="node1" presStyleIdx="0" presStyleCnt="1">
        <dgm:presLayoutVars>
          <dgm:bulletEnabled val="1"/>
        </dgm:presLayoutVars>
      </dgm:prSet>
      <dgm:spPr/>
    </dgm:pt>
  </dgm:ptLst>
  <dgm:cxnLst>
    <dgm:cxn modelId="{C0855B02-0648-4E52-9EFE-4F729DE71EAF}" type="presOf" srcId="{C64B80B8-8DDF-4E3B-B711-C2DCDED253FB}" destId="{6CE551FD-7F16-49DB-A867-FDA4E6605F03}" srcOrd="0" destOrd="3" presId="urn:microsoft.com/office/officeart/2005/8/layout/vList4"/>
    <dgm:cxn modelId="{7E73840B-5991-450F-B1AD-697D9CC01478}" type="presOf" srcId="{0BC9D593-A4A0-4C41-B19A-479C44A06BC7}" destId="{E6D382BC-A11E-465A-B4A0-F04D41371F2D}" srcOrd="1" destOrd="1" presId="urn:microsoft.com/office/officeart/2005/8/layout/vList4"/>
    <dgm:cxn modelId="{3DA36F15-9433-4661-9951-DCECEDCBB738}" srcId="{42B8601D-E71D-474A-BF4D-868B02C1BBA9}" destId="{0BC9D593-A4A0-4C41-B19A-479C44A06BC7}" srcOrd="0" destOrd="0" parTransId="{A02C280A-38C2-4B4D-A5A3-1933F6FB2D39}" sibTransId="{9D241651-F045-4ADF-8544-EF94F2D29BB4}"/>
    <dgm:cxn modelId="{DD98E427-8134-4A93-9E70-0825F1AEF83F}" type="presOf" srcId="{09988EBB-2480-41CC-AA44-957D3948C252}" destId="{6CE551FD-7F16-49DB-A867-FDA4E6605F03}" srcOrd="0" destOrd="4" presId="urn:microsoft.com/office/officeart/2005/8/layout/vList4"/>
    <dgm:cxn modelId="{F3A93630-29B4-4F06-AC38-0278DA056334}" srcId="{42B8601D-E71D-474A-BF4D-868B02C1BBA9}" destId="{84B5BD5A-D81E-4A46-95B9-B11E3FC9A9D3}" srcOrd="1" destOrd="0" parTransId="{1C7C69AC-86B6-4A0A-B6C4-97E3F0C5B3E0}" sibTransId="{2030B3DA-C087-4F38-8879-C9324E784412}"/>
    <dgm:cxn modelId="{AF93445D-2E0E-412C-A7E5-80610A318FA9}" type="presOf" srcId="{0BC9D593-A4A0-4C41-B19A-479C44A06BC7}" destId="{6CE551FD-7F16-49DB-A867-FDA4E6605F03}" srcOrd="0" destOrd="1" presId="urn:microsoft.com/office/officeart/2005/8/layout/vList4"/>
    <dgm:cxn modelId="{5AC9455D-263A-41C3-A1C6-324946E86F94}" srcId="{42B8601D-E71D-474A-BF4D-868B02C1BBA9}" destId="{09988EBB-2480-41CC-AA44-957D3948C252}" srcOrd="3" destOrd="0" parTransId="{78E5C5A7-A976-4EC2-9F80-94BE3EB89759}" sibTransId="{B2884116-FEC7-49E9-A69F-27E0E28838E8}"/>
    <dgm:cxn modelId="{8718A345-C153-4009-BA52-ADEDE25F023B}" type="presOf" srcId="{84B5BD5A-D81E-4A46-95B9-B11E3FC9A9D3}" destId="{6CE551FD-7F16-49DB-A867-FDA4E6605F03}" srcOrd="0" destOrd="2" presId="urn:microsoft.com/office/officeart/2005/8/layout/vList4"/>
    <dgm:cxn modelId="{2581ED46-5B37-473D-8A54-2323CF7567D9}" type="presOf" srcId="{963FF7B9-81A8-40A4-AFEC-941619130E55}" destId="{6CE551FD-7F16-49DB-A867-FDA4E6605F03}" srcOrd="0" destOrd="5" presId="urn:microsoft.com/office/officeart/2005/8/layout/vList4"/>
    <dgm:cxn modelId="{8CFF6382-35E0-42B0-93E8-5D03879BA32E}" srcId="{42B8601D-E71D-474A-BF4D-868B02C1BBA9}" destId="{C64B80B8-8DDF-4E3B-B711-C2DCDED253FB}" srcOrd="2" destOrd="0" parTransId="{1A15BC59-2C5B-401C-9C7B-8B34C9D19BCD}" sibTransId="{D14CDC86-4046-4AD2-B7B0-A770F5C897AD}"/>
    <dgm:cxn modelId="{40A2E699-8CC4-4442-A6A6-3D0CDA23AF1A}" type="presOf" srcId="{6B26461B-621E-4F8D-81D3-F0481C35AA1E}" destId="{79C1FBF0-A17E-4C3D-850F-777D4F2C50E7}" srcOrd="0" destOrd="0" presId="urn:microsoft.com/office/officeart/2005/8/layout/vList4"/>
    <dgm:cxn modelId="{7810AE9F-3DD7-481C-A4E0-E0BCD5054245}" type="presOf" srcId="{42B8601D-E71D-474A-BF4D-868B02C1BBA9}" destId="{6CE551FD-7F16-49DB-A867-FDA4E6605F03}" srcOrd="0" destOrd="0" presId="urn:microsoft.com/office/officeart/2005/8/layout/vList4"/>
    <dgm:cxn modelId="{BBA811BF-E593-494E-8635-48E8BED4215D}" srcId="{42B8601D-E71D-474A-BF4D-868B02C1BBA9}" destId="{963FF7B9-81A8-40A4-AFEC-941619130E55}" srcOrd="4" destOrd="0" parTransId="{25AB1192-AFFC-4924-9193-9BD58A04C8B7}" sibTransId="{3107F573-99EA-4F3D-B888-486421C9CD98}"/>
    <dgm:cxn modelId="{20919BDE-9ABD-4203-BCC9-066F51002CE8}" type="presOf" srcId="{963FF7B9-81A8-40A4-AFEC-941619130E55}" destId="{E6D382BC-A11E-465A-B4A0-F04D41371F2D}" srcOrd="1" destOrd="5" presId="urn:microsoft.com/office/officeart/2005/8/layout/vList4"/>
    <dgm:cxn modelId="{980540EC-42A6-4C19-8FAE-A043126FB33C}" type="presOf" srcId="{42B8601D-E71D-474A-BF4D-868B02C1BBA9}" destId="{E6D382BC-A11E-465A-B4A0-F04D41371F2D}" srcOrd="1" destOrd="0" presId="urn:microsoft.com/office/officeart/2005/8/layout/vList4"/>
    <dgm:cxn modelId="{82201AEF-A15C-4E0D-A527-47AB8E4F2DDC}" srcId="{6B26461B-621E-4F8D-81D3-F0481C35AA1E}" destId="{42B8601D-E71D-474A-BF4D-868B02C1BBA9}" srcOrd="0" destOrd="0" parTransId="{CD85F46C-13B6-475A-9E37-D51329FBECCE}" sibTransId="{794F41B0-B931-47AB-BDEE-C9D0DB258C9A}"/>
    <dgm:cxn modelId="{4AA4F5F0-BA32-403B-9FAF-7EFAEBEA6B43}" type="presOf" srcId="{C64B80B8-8DDF-4E3B-B711-C2DCDED253FB}" destId="{E6D382BC-A11E-465A-B4A0-F04D41371F2D}" srcOrd="1" destOrd="3" presId="urn:microsoft.com/office/officeart/2005/8/layout/vList4"/>
    <dgm:cxn modelId="{29CA78F4-271C-4A97-8CA2-DCD3654A64EE}" type="presOf" srcId="{84B5BD5A-D81E-4A46-95B9-B11E3FC9A9D3}" destId="{E6D382BC-A11E-465A-B4A0-F04D41371F2D}" srcOrd="1" destOrd="2" presId="urn:microsoft.com/office/officeart/2005/8/layout/vList4"/>
    <dgm:cxn modelId="{035380FF-ED04-4FFF-86EF-5146BA95E3D5}" type="presOf" srcId="{09988EBB-2480-41CC-AA44-957D3948C252}" destId="{E6D382BC-A11E-465A-B4A0-F04D41371F2D}" srcOrd="1" destOrd="4" presId="urn:microsoft.com/office/officeart/2005/8/layout/vList4"/>
    <dgm:cxn modelId="{BC19EA86-F4B9-4EB0-BAA5-2CDAE852BF59}" type="presParOf" srcId="{79C1FBF0-A17E-4C3D-850F-777D4F2C50E7}" destId="{332FC12C-8EA6-4B41-88CA-8915CA035A66}" srcOrd="0" destOrd="0" presId="urn:microsoft.com/office/officeart/2005/8/layout/vList4"/>
    <dgm:cxn modelId="{E02090D0-A0E1-4D02-B9DF-C89318429A67}" type="presParOf" srcId="{332FC12C-8EA6-4B41-88CA-8915CA035A66}" destId="{6CE551FD-7F16-49DB-A867-FDA4E6605F03}" srcOrd="0" destOrd="0" presId="urn:microsoft.com/office/officeart/2005/8/layout/vList4"/>
    <dgm:cxn modelId="{3022C02C-131D-4B0F-85FB-49F29D202142}" type="presParOf" srcId="{332FC12C-8EA6-4B41-88CA-8915CA035A66}" destId="{7229A659-D496-4076-86A3-2A9FEBED94C7}" srcOrd="1" destOrd="0" presId="urn:microsoft.com/office/officeart/2005/8/layout/vList4"/>
    <dgm:cxn modelId="{764D3BFA-5009-4D54-847E-1B69D29C15DB}" type="presParOf" srcId="{332FC12C-8EA6-4B41-88CA-8915CA035A66}" destId="{E6D382BC-A11E-465A-B4A0-F04D41371F2D}"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D950B60-4710-4E7F-8134-B44D0EDDFEC5}" type="doc">
      <dgm:prSet loTypeId="urn:microsoft.com/office/officeart/2016/7/layout/RepeatingBendingProcessNew" loCatId="process" qsTypeId="urn:microsoft.com/office/officeart/2005/8/quickstyle/simple5" qsCatId="simple" csTypeId="urn:microsoft.com/office/officeart/2005/8/colors/colorful5" csCatId="colorful" phldr="1"/>
      <dgm:spPr/>
      <dgm:t>
        <a:bodyPr/>
        <a:lstStyle/>
        <a:p>
          <a:endParaRPr lang="en-US"/>
        </a:p>
      </dgm:t>
    </dgm:pt>
    <dgm:pt modelId="{8F49C855-35D6-4217-AAF1-932EAC8AD370}">
      <dgm:prSet/>
      <dgm:spPr/>
      <dgm:t>
        <a:bodyPr/>
        <a:lstStyle/>
        <a:p>
          <a:pPr>
            <a:spcAft>
              <a:spcPts val="1000"/>
            </a:spcAft>
          </a:pPr>
          <a:r>
            <a:rPr lang="en-US" dirty="0"/>
            <a:t>Learning Objectives:</a:t>
          </a:r>
        </a:p>
      </dgm:t>
    </dgm:pt>
    <dgm:pt modelId="{50B47B5E-CA1D-467A-B481-307E7CA3277B}" type="parTrans" cxnId="{66369195-158E-4C0B-9BF9-7D91069798D7}">
      <dgm:prSet/>
      <dgm:spPr/>
      <dgm:t>
        <a:bodyPr/>
        <a:lstStyle/>
        <a:p>
          <a:endParaRPr lang="en-US"/>
        </a:p>
      </dgm:t>
    </dgm:pt>
    <dgm:pt modelId="{EC005570-75B9-4650-9B17-1C65C9F112E7}" type="sibTrans" cxnId="{66369195-158E-4C0B-9BF9-7D91069798D7}">
      <dgm:prSet custT="1"/>
      <dgm:spPr>
        <a:ln w="38100">
          <a:solidFill>
            <a:schemeClr val="tx1"/>
          </a:solidFill>
        </a:ln>
      </dgm:spPr>
      <dgm:t>
        <a:bodyPr/>
        <a:lstStyle/>
        <a:p>
          <a:endParaRPr lang="en-US" sz="3600"/>
        </a:p>
      </dgm:t>
    </dgm:pt>
    <dgm:pt modelId="{07E1D424-8636-461F-8320-BAF166F65E54}">
      <dgm:prSet/>
      <dgm:spPr/>
      <dgm:t>
        <a:bodyPr/>
        <a:lstStyle/>
        <a:p>
          <a:pPr>
            <a:spcAft>
              <a:spcPts val="1000"/>
            </a:spcAft>
          </a:pPr>
          <a:r>
            <a:rPr lang="en-US" dirty="0"/>
            <a:t>What do you want your students to </a:t>
          </a:r>
          <a:r>
            <a:rPr lang="en-US" b="1" u="sng" dirty="0"/>
            <a:t>know</a:t>
          </a:r>
          <a:r>
            <a:rPr lang="en-US" dirty="0"/>
            <a:t> or </a:t>
          </a:r>
          <a:r>
            <a:rPr lang="en-US" b="1" u="sng" dirty="0"/>
            <a:t>understand</a:t>
          </a:r>
          <a:r>
            <a:rPr lang="en-US" dirty="0"/>
            <a:t> at the end of this lesson?</a:t>
          </a:r>
        </a:p>
      </dgm:t>
    </dgm:pt>
    <dgm:pt modelId="{18D2D3A3-1A16-46C9-A898-099AD8F50CB3}" type="parTrans" cxnId="{1E5E366D-04E0-4E83-A18C-E926ABFF4D0A}">
      <dgm:prSet/>
      <dgm:spPr/>
      <dgm:t>
        <a:bodyPr/>
        <a:lstStyle/>
        <a:p>
          <a:endParaRPr lang="en-US"/>
        </a:p>
      </dgm:t>
    </dgm:pt>
    <dgm:pt modelId="{589BDB01-AE06-40D2-B1AD-E622DC1D3DE9}" type="sibTrans" cxnId="{1E5E366D-04E0-4E83-A18C-E926ABFF4D0A}">
      <dgm:prSet/>
      <dgm:spPr/>
      <dgm:t>
        <a:bodyPr/>
        <a:lstStyle/>
        <a:p>
          <a:endParaRPr lang="en-US"/>
        </a:p>
      </dgm:t>
    </dgm:pt>
    <dgm:pt modelId="{2E716460-96FE-4ADB-82C4-E779445EA2B6}">
      <dgm:prSet/>
      <dgm:spPr/>
      <dgm:t>
        <a:bodyPr/>
        <a:lstStyle/>
        <a:p>
          <a:pPr>
            <a:spcAft>
              <a:spcPts val="1000"/>
            </a:spcAft>
          </a:pPr>
          <a:r>
            <a:rPr lang="en-US" dirty="0"/>
            <a:t>What do you want your students to be able </a:t>
          </a:r>
          <a:r>
            <a:rPr lang="en-US" b="1" u="sng" dirty="0"/>
            <a:t>do</a:t>
          </a:r>
          <a:r>
            <a:rPr lang="en-US" dirty="0"/>
            <a:t> by the end of this lesson?</a:t>
          </a:r>
        </a:p>
      </dgm:t>
    </dgm:pt>
    <dgm:pt modelId="{5E740F64-84FB-4DDD-A3C2-6491A31CEFD3}" type="parTrans" cxnId="{DBA874E8-05B4-42C7-8F34-9B9677453F40}">
      <dgm:prSet/>
      <dgm:spPr/>
      <dgm:t>
        <a:bodyPr/>
        <a:lstStyle/>
        <a:p>
          <a:endParaRPr lang="en-US"/>
        </a:p>
      </dgm:t>
    </dgm:pt>
    <dgm:pt modelId="{FB1B69C4-AAAA-466E-BCB4-306208985094}" type="sibTrans" cxnId="{DBA874E8-05B4-42C7-8F34-9B9677453F40}">
      <dgm:prSet/>
      <dgm:spPr/>
      <dgm:t>
        <a:bodyPr/>
        <a:lstStyle/>
        <a:p>
          <a:endParaRPr lang="en-US"/>
        </a:p>
      </dgm:t>
    </dgm:pt>
    <dgm:pt modelId="{A024B4FA-28AC-48EC-9E10-7A64573014DF}">
      <dgm:prSet/>
      <dgm:spPr/>
      <dgm:t>
        <a:bodyPr/>
        <a:lstStyle/>
        <a:p>
          <a:pPr>
            <a:spcAft>
              <a:spcPts val="1000"/>
            </a:spcAft>
          </a:pPr>
          <a:r>
            <a:rPr lang="en-US" dirty="0"/>
            <a:t>Which elements are most important/foundational?</a:t>
          </a:r>
        </a:p>
      </dgm:t>
    </dgm:pt>
    <dgm:pt modelId="{EA94AE93-F0CA-46C6-8E6D-5900DC76D6D4}" type="parTrans" cxnId="{5BEFD582-D48B-4744-922C-C4FA76FBB825}">
      <dgm:prSet/>
      <dgm:spPr/>
      <dgm:t>
        <a:bodyPr/>
        <a:lstStyle/>
        <a:p>
          <a:endParaRPr lang="en-US"/>
        </a:p>
      </dgm:t>
    </dgm:pt>
    <dgm:pt modelId="{46857053-B6E2-43D0-B697-D3DD9545EEF6}" type="sibTrans" cxnId="{5BEFD582-D48B-4744-922C-C4FA76FBB825}">
      <dgm:prSet/>
      <dgm:spPr/>
      <dgm:t>
        <a:bodyPr/>
        <a:lstStyle/>
        <a:p>
          <a:endParaRPr lang="en-US"/>
        </a:p>
      </dgm:t>
    </dgm:pt>
    <dgm:pt modelId="{CBB32885-24A9-43B5-8B83-19C5F6DF3BF9}">
      <dgm:prSet/>
      <dgm:spPr/>
      <dgm:t>
        <a:bodyPr/>
        <a:lstStyle/>
        <a:p>
          <a:pPr>
            <a:spcAft>
              <a:spcPts val="1000"/>
            </a:spcAft>
          </a:pPr>
          <a:r>
            <a:rPr lang="en-US" dirty="0"/>
            <a:t>Which elements are most complex or difficult?</a:t>
          </a:r>
        </a:p>
      </dgm:t>
    </dgm:pt>
    <dgm:pt modelId="{5F639442-BEFC-4662-B30F-3C1BC864C45E}" type="parTrans" cxnId="{506C3D6B-4B60-440F-A90C-7BE70C608022}">
      <dgm:prSet/>
      <dgm:spPr/>
      <dgm:t>
        <a:bodyPr/>
        <a:lstStyle/>
        <a:p>
          <a:endParaRPr lang="en-US"/>
        </a:p>
      </dgm:t>
    </dgm:pt>
    <dgm:pt modelId="{F17D3787-3382-4B68-98C0-63448ED59100}" type="sibTrans" cxnId="{506C3D6B-4B60-440F-A90C-7BE70C608022}">
      <dgm:prSet/>
      <dgm:spPr/>
      <dgm:t>
        <a:bodyPr/>
        <a:lstStyle/>
        <a:p>
          <a:endParaRPr lang="en-US"/>
        </a:p>
      </dgm:t>
    </dgm:pt>
    <dgm:pt modelId="{5EE29808-3326-4021-A872-7F1FA7FE2638}">
      <dgm:prSet/>
      <dgm:spPr/>
      <dgm:t>
        <a:bodyPr/>
        <a:lstStyle/>
        <a:p>
          <a:pPr>
            <a:spcAft>
              <a:spcPts val="1000"/>
            </a:spcAft>
          </a:pPr>
          <a:r>
            <a:rPr lang="en-US"/>
            <a:t>Preparing for Assessment:</a:t>
          </a:r>
        </a:p>
      </dgm:t>
    </dgm:pt>
    <dgm:pt modelId="{8F67ED88-ABDA-4A06-B5B5-8D05C4D46D2E}" type="parTrans" cxnId="{8A9AFA19-7CB0-4EFC-A30C-D032DA66EBC7}">
      <dgm:prSet/>
      <dgm:spPr/>
      <dgm:t>
        <a:bodyPr/>
        <a:lstStyle/>
        <a:p>
          <a:endParaRPr lang="en-US"/>
        </a:p>
      </dgm:t>
    </dgm:pt>
    <dgm:pt modelId="{2919F009-89C0-438E-8151-BAD9A89A00A7}" type="sibTrans" cxnId="{8A9AFA19-7CB0-4EFC-A30C-D032DA66EBC7}">
      <dgm:prSet/>
      <dgm:spPr/>
      <dgm:t>
        <a:bodyPr/>
        <a:lstStyle/>
        <a:p>
          <a:endParaRPr lang="en-US"/>
        </a:p>
      </dgm:t>
    </dgm:pt>
    <dgm:pt modelId="{81497E9B-AEFE-4220-A05C-D77342816B31}">
      <dgm:prSet/>
      <dgm:spPr/>
      <dgm:t>
        <a:bodyPr/>
        <a:lstStyle/>
        <a:p>
          <a:pPr>
            <a:spcAft>
              <a:spcPts val="1000"/>
            </a:spcAft>
          </a:pPr>
          <a:r>
            <a:rPr lang="en-US" dirty="0"/>
            <a:t>How will you measure or assess students’ learning outcomes related to this lesson when determining their semester  grades?</a:t>
          </a:r>
        </a:p>
      </dgm:t>
    </dgm:pt>
    <dgm:pt modelId="{D354077C-9C59-4ABE-9F56-77C23C6CE62D}" type="parTrans" cxnId="{13B70A40-929D-4B4A-97E7-1C489E7F45EE}">
      <dgm:prSet/>
      <dgm:spPr/>
      <dgm:t>
        <a:bodyPr/>
        <a:lstStyle/>
        <a:p>
          <a:endParaRPr lang="en-US"/>
        </a:p>
      </dgm:t>
    </dgm:pt>
    <dgm:pt modelId="{440FFBF7-B4FD-4EA8-A331-83054CDE556A}" type="sibTrans" cxnId="{13B70A40-929D-4B4A-97E7-1C489E7F45EE}">
      <dgm:prSet/>
      <dgm:spPr/>
      <dgm:t>
        <a:bodyPr/>
        <a:lstStyle/>
        <a:p>
          <a:endParaRPr lang="en-US"/>
        </a:p>
      </dgm:t>
    </dgm:pt>
    <dgm:pt modelId="{2152DEF9-FAB5-4206-8444-3B4EDAF5830B}">
      <dgm:prSet/>
      <dgm:spPr/>
      <dgm:t>
        <a:bodyPr/>
        <a:lstStyle/>
        <a:p>
          <a:pPr>
            <a:spcAft>
              <a:spcPts val="1000"/>
            </a:spcAft>
          </a:pPr>
          <a:r>
            <a:rPr lang="en-US" dirty="0"/>
            <a:t>How can this lesson provide scaffolding to help them prepare or practice for that assessment?</a:t>
          </a:r>
        </a:p>
      </dgm:t>
    </dgm:pt>
    <dgm:pt modelId="{70BA4A74-9EBC-4C50-AED7-77B0B4D19CCE}" type="parTrans" cxnId="{1C71B9E0-90F5-4EB0-8543-15AAED0F8469}">
      <dgm:prSet/>
      <dgm:spPr/>
      <dgm:t>
        <a:bodyPr/>
        <a:lstStyle/>
        <a:p>
          <a:endParaRPr lang="en-US"/>
        </a:p>
      </dgm:t>
    </dgm:pt>
    <dgm:pt modelId="{63927BBE-BF35-4065-9A29-B92F176B50BE}" type="sibTrans" cxnId="{1C71B9E0-90F5-4EB0-8543-15AAED0F8469}">
      <dgm:prSet/>
      <dgm:spPr/>
      <dgm:t>
        <a:bodyPr/>
        <a:lstStyle/>
        <a:p>
          <a:endParaRPr lang="en-US"/>
        </a:p>
      </dgm:t>
    </dgm:pt>
    <dgm:pt modelId="{9C509B4E-9D15-4F46-B993-6DD7B611738B}" type="pres">
      <dgm:prSet presAssocID="{4D950B60-4710-4E7F-8134-B44D0EDDFEC5}" presName="Name0" presStyleCnt="0">
        <dgm:presLayoutVars>
          <dgm:dir/>
          <dgm:resizeHandles val="exact"/>
        </dgm:presLayoutVars>
      </dgm:prSet>
      <dgm:spPr/>
    </dgm:pt>
    <dgm:pt modelId="{410618F7-A49C-4C0E-8438-E7A6C64084EF}" type="pres">
      <dgm:prSet presAssocID="{8F49C855-35D6-4217-AAF1-932EAC8AD370}" presName="node" presStyleLbl="node1" presStyleIdx="0" presStyleCnt="2" custScaleY="130662">
        <dgm:presLayoutVars>
          <dgm:bulletEnabled val="1"/>
        </dgm:presLayoutVars>
      </dgm:prSet>
      <dgm:spPr/>
    </dgm:pt>
    <dgm:pt modelId="{D352A163-1BBF-42A5-BCBE-2B8AFD516044}" type="pres">
      <dgm:prSet presAssocID="{EC005570-75B9-4650-9B17-1C65C9F112E7}" presName="sibTrans" presStyleLbl="sibTrans1D1" presStyleIdx="0" presStyleCnt="1"/>
      <dgm:spPr/>
    </dgm:pt>
    <dgm:pt modelId="{80242E56-6395-4D43-9E1A-3F5ECE1C5581}" type="pres">
      <dgm:prSet presAssocID="{EC005570-75B9-4650-9B17-1C65C9F112E7}" presName="connectorText" presStyleLbl="sibTrans1D1" presStyleIdx="0" presStyleCnt="1"/>
      <dgm:spPr/>
    </dgm:pt>
    <dgm:pt modelId="{2D7F7E9B-946D-4A54-A868-443C1B582A0C}" type="pres">
      <dgm:prSet presAssocID="{5EE29808-3326-4021-A872-7F1FA7FE2638}" presName="node" presStyleLbl="node1" presStyleIdx="1" presStyleCnt="2" custScaleY="130662">
        <dgm:presLayoutVars>
          <dgm:bulletEnabled val="1"/>
        </dgm:presLayoutVars>
      </dgm:prSet>
      <dgm:spPr/>
    </dgm:pt>
  </dgm:ptLst>
  <dgm:cxnLst>
    <dgm:cxn modelId="{7E1E1404-39CA-469F-ABB3-20055BE66AF8}" type="presOf" srcId="{5EE29808-3326-4021-A872-7F1FA7FE2638}" destId="{2D7F7E9B-946D-4A54-A868-443C1B582A0C}" srcOrd="0" destOrd="0" presId="urn:microsoft.com/office/officeart/2016/7/layout/RepeatingBendingProcessNew"/>
    <dgm:cxn modelId="{CA20F00B-AF3B-4874-AF24-9FFDD5295BBC}" type="presOf" srcId="{2E716460-96FE-4ADB-82C4-E779445EA2B6}" destId="{410618F7-A49C-4C0E-8438-E7A6C64084EF}" srcOrd="0" destOrd="2" presId="urn:microsoft.com/office/officeart/2016/7/layout/RepeatingBendingProcessNew"/>
    <dgm:cxn modelId="{8A9AFA19-7CB0-4EFC-A30C-D032DA66EBC7}" srcId="{4D950B60-4710-4E7F-8134-B44D0EDDFEC5}" destId="{5EE29808-3326-4021-A872-7F1FA7FE2638}" srcOrd="1" destOrd="0" parTransId="{8F67ED88-ABDA-4A06-B5B5-8D05C4D46D2E}" sibTransId="{2919F009-89C0-438E-8151-BAD9A89A00A7}"/>
    <dgm:cxn modelId="{A47F012E-7C22-44FA-82F4-0311631ADD2F}" type="presOf" srcId="{4D950B60-4710-4E7F-8134-B44D0EDDFEC5}" destId="{9C509B4E-9D15-4F46-B993-6DD7B611738B}" srcOrd="0" destOrd="0" presId="urn:microsoft.com/office/officeart/2016/7/layout/RepeatingBendingProcessNew"/>
    <dgm:cxn modelId="{13B70A40-929D-4B4A-97E7-1C489E7F45EE}" srcId="{5EE29808-3326-4021-A872-7F1FA7FE2638}" destId="{81497E9B-AEFE-4220-A05C-D77342816B31}" srcOrd="0" destOrd="0" parTransId="{D354077C-9C59-4ABE-9F56-77C23C6CE62D}" sibTransId="{440FFBF7-B4FD-4EA8-A331-83054CDE556A}"/>
    <dgm:cxn modelId="{0A5FB961-B0B1-43E6-8B66-4AFA4874652E}" type="presOf" srcId="{EC005570-75B9-4650-9B17-1C65C9F112E7}" destId="{D352A163-1BBF-42A5-BCBE-2B8AFD516044}" srcOrd="0" destOrd="0" presId="urn:microsoft.com/office/officeart/2016/7/layout/RepeatingBendingProcessNew"/>
    <dgm:cxn modelId="{89B88046-EE7F-480B-A97B-F2F52FD5C258}" type="presOf" srcId="{07E1D424-8636-461F-8320-BAF166F65E54}" destId="{410618F7-A49C-4C0E-8438-E7A6C64084EF}" srcOrd="0" destOrd="1" presId="urn:microsoft.com/office/officeart/2016/7/layout/RepeatingBendingProcessNew"/>
    <dgm:cxn modelId="{506C3D6B-4B60-440F-A90C-7BE70C608022}" srcId="{8F49C855-35D6-4217-AAF1-932EAC8AD370}" destId="{CBB32885-24A9-43B5-8B83-19C5F6DF3BF9}" srcOrd="3" destOrd="0" parTransId="{5F639442-BEFC-4662-B30F-3C1BC864C45E}" sibTransId="{F17D3787-3382-4B68-98C0-63448ED59100}"/>
    <dgm:cxn modelId="{1E5E366D-04E0-4E83-A18C-E926ABFF4D0A}" srcId="{8F49C855-35D6-4217-AAF1-932EAC8AD370}" destId="{07E1D424-8636-461F-8320-BAF166F65E54}" srcOrd="0" destOrd="0" parTransId="{18D2D3A3-1A16-46C9-A898-099AD8F50CB3}" sibTransId="{589BDB01-AE06-40D2-B1AD-E622DC1D3DE9}"/>
    <dgm:cxn modelId="{267D664D-6D69-4E60-BF90-9C249B254522}" type="presOf" srcId="{8F49C855-35D6-4217-AAF1-932EAC8AD370}" destId="{410618F7-A49C-4C0E-8438-E7A6C64084EF}" srcOrd="0" destOrd="0" presId="urn:microsoft.com/office/officeart/2016/7/layout/RepeatingBendingProcessNew"/>
    <dgm:cxn modelId="{5BEFD582-D48B-4744-922C-C4FA76FBB825}" srcId="{8F49C855-35D6-4217-AAF1-932EAC8AD370}" destId="{A024B4FA-28AC-48EC-9E10-7A64573014DF}" srcOrd="2" destOrd="0" parTransId="{EA94AE93-F0CA-46C6-8E6D-5900DC76D6D4}" sibTransId="{46857053-B6E2-43D0-B697-D3DD9545EEF6}"/>
    <dgm:cxn modelId="{66369195-158E-4C0B-9BF9-7D91069798D7}" srcId="{4D950B60-4710-4E7F-8134-B44D0EDDFEC5}" destId="{8F49C855-35D6-4217-AAF1-932EAC8AD370}" srcOrd="0" destOrd="0" parTransId="{50B47B5E-CA1D-467A-B481-307E7CA3277B}" sibTransId="{EC005570-75B9-4650-9B17-1C65C9F112E7}"/>
    <dgm:cxn modelId="{A0EACE9C-F947-4470-84CF-4BEEF531B06A}" type="presOf" srcId="{A024B4FA-28AC-48EC-9E10-7A64573014DF}" destId="{410618F7-A49C-4C0E-8438-E7A6C64084EF}" srcOrd="0" destOrd="3" presId="urn:microsoft.com/office/officeart/2016/7/layout/RepeatingBendingProcessNew"/>
    <dgm:cxn modelId="{1532FBA4-5314-4E0E-9964-B9EF903F8D0A}" type="presOf" srcId="{EC005570-75B9-4650-9B17-1C65C9F112E7}" destId="{80242E56-6395-4D43-9E1A-3F5ECE1C5581}" srcOrd="1" destOrd="0" presId="urn:microsoft.com/office/officeart/2016/7/layout/RepeatingBendingProcessNew"/>
    <dgm:cxn modelId="{A4D2D9DB-9D89-440F-BB31-82671092B905}" type="presOf" srcId="{81497E9B-AEFE-4220-A05C-D77342816B31}" destId="{2D7F7E9B-946D-4A54-A868-443C1B582A0C}" srcOrd="0" destOrd="1" presId="urn:microsoft.com/office/officeart/2016/7/layout/RepeatingBendingProcessNew"/>
    <dgm:cxn modelId="{29384DDF-D943-477A-812E-6BDDE7C5AD3B}" type="presOf" srcId="{2152DEF9-FAB5-4206-8444-3B4EDAF5830B}" destId="{2D7F7E9B-946D-4A54-A868-443C1B582A0C}" srcOrd="0" destOrd="2" presId="urn:microsoft.com/office/officeart/2016/7/layout/RepeatingBendingProcessNew"/>
    <dgm:cxn modelId="{1C71B9E0-90F5-4EB0-8543-15AAED0F8469}" srcId="{5EE29808-3326-4021-A872-7F1FA7FE2638}" destId="{2152DEF9-FAB5-4206-8444-3B4EDAF5830B}" srcOrd="1" destOrd="0" parTransId="{70BA4A74-9EBC-4C50-AED7-77B0B4D19CCE}" sibTransId="{63927BBE-BF35-4065-9A29-B92F176B50BE}"/>
    <dgm:cxn modelId="{3B6F5DE6-ABD7-40A3-BEC5-2FC221E49F95}" type="presOf" srcId="{CBB32885-24A9-43B5-8B83-19C5F6DF3BF9}" destId="{410618F7-A49C-4C0E-8438-E7A6C64084EF}" srcOrd="0" destOrd="4" presId="urn:microsoft.com/office/officeart/2016/7/layout/RepeatingBendingProcessNew"/>
    <dgm:cxn modelId="{DBA874E8-05B4-42C7-8F34-9B9677453F40}" srcId="{8F49C855-35D6-4217-AAF1-932EAC8AD370}" destId="{2E716460-96FE-4ADB-82C4-E779445EA2B6}" srcOrd="1" destOrd="0" parTransId="{5E740F64-84FB-4DDD-A3C2-6491A31CEFD3}" sibTransId="{FB1B69C4-AAAA-466E-BCB4-306208985094}"/>
    <dgm:cxn modelId="{D5A21EE8-95E3-4C1B-B0FB-9F4DF6D0BE5E}" type="presParOf" srcId="{9C509B4E-9D15-4F46-B993-6DD7B611738B}" destId="{410618F7-A49C-4C0E-8438-E7A6C64084EF}" srcOrd="0" destOrd="0" presId="urn:microsoft.com/office/officeart/2016/7/layout/RepeatingBendingProcessNew"/>
    <dgm:cxn modelId="{07AFBAD5-A35B-4B35-8FF1-F927F0FDED2E}" type="presParOf" srcId="{9C509B4E-9D15-4F46-B993-6DD7B611738B}" destId="{D352A163-1BBF-42A5-BCBE-2B8AFD516044}" srcOrd="1" destOrd="0" presId="urn:microsoft.com/office/officeart/2016/7/layout/RepeatingBendingProcessNew"/>
    <dgm:cxn modelId="{912BF85A-1612-4F55-93AD-9F69BA0C738F}" type="presParOf" srcId="{D352A163-1BBF-42A5-BCBE-2B8AFD516044}" destId="{80242E56-6395-4D43-9E1A-3F5ECE1C5581}" srcOrd="0" destOrd="0" presId="urn:microsoft.com/office/officeart/2016/7/layout/RepeatingBendingProcessNew"/>
    <dgm:cxn modelId="{4DE95AA3-1311-4FAA-A3CC-9A7493786EC4}" type="presParOf" srcId="{9C509B4E-9D15-4F46-B993-6DD7B611738B}" destId="{2D7F7E9B-946D-4A54-A868-443C1B582A0C}" srcOrd="2"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82B64FD-7780-44F4-82F1-26AEAD83F129}"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E79A44CB-7F50-4A48-9E64-D29C39A4C290}">
      <dgm:prSet/>
      <dgm:spPr>
        <a:solidFill>
          <a:schemeClr val="accent4">
            <a:lumMod val="75000"/>
            <a:alpha val="42000"/>
          </a:schemeClr>
        </a:solidFill>
      </dgm:spPr>
      <dgm:t>
        <a:bodyPr/>
        <a:lstStyle/>
        <a:p>
          <a:r>
            <a:rPr lang="en-US" dirty="0"/>
            <a:t>What will you assign before class to expose students to the material?</a:t>
          </a:r>
        </a:p>
      </dgm:t>
    </dgm:pt>
    <dgm:pt modelId="{076C3BB1-B69A-407F-997E-A728A0140D0D}" type="parTrans" cxnId="{07FF929B-FEC6-40BD-A350-7652A5C4F884}">
      <dgm:prSet/>
      <dgm:spPr/>
      <dgm:t>
        <a:bodyPr/>
        <a:lstStyle/>
        <a:p>
          <a:endParaRPr lang="en-US"/>
        </a:p>
      </dgm:t>
    </dgm:pt>
    <dgm:pt modelId="{B49ADD71-9FE1-4B18-8F70-2507689DC07D}" type="sibTrans" cxnId="{07FF929B-FEC6-40BD-A350-7652A5C4F884}">
      <dgm:prSet/>
      <dgm:spPr/>
      <dgm:t>
        <a:bodyPr/>
        <a:lstStyle/>
        <a:p>
          <a:endParaRPr lang="en-US"/>
        </a:p>
      </dgm:t>
    </dgm:pt>
    <dgm:pt modelId="{9244C411-4B14-461B-819D-915DBF8292C2}">
      <dgm:prSet/>
      <dgm:spPr/>
      <dgm:t>
        <a:bodyPr/>
        <a:lstStyle/>
        <a:p>
          <a:pPr>
            <a:spcBef>
              <a:spcPts val="600"/>
            </a:spcBef>
          </a:pPr>
          <a:r>
            <a:rPr lang="en-US" dirty="0"/>
            <a:t>Comprehensive + manageable.  Exposure must provide complete information on the subject without relying on in-class lecture  </a:t>
          </a:r>
        </a:p>
      </dgm:t>
    </dgm:pt>
    <dgm:pt modelId="{C48D42BF-18F9-4881-96C3-71B0A0EE02E0}" type="parTrans" cxnId="{3FE673B0-D64A-42FF-8008-D72E0FACF732}">
      <dgm:prSet/>
      <dgm:spPr/>
      <dgm:t>
        <a:bodyPr/>
        <a:lstStyle/>
        <a:p>
          <a:endParaRPr lang="en-US"/>
        </a:p>
      </dgm:t>
    </dgm:pt>
    <dgm:pt modelId="{69834B28-2E59-47BF-BD61-7A9D559BE054}" type="sibTrans" cxnId="{3FE673B0-D64A-42FF-8008-D72E0FACF732}">
      <dgm:prSet/>
      <dgm:spPr/>
      <dgm:t>
        <a:bodyPr/>
        <a:lstStyle/>
        <a:p>
          <a:endParaRPr lang="en-US"/>
        </a:p>
      </dgm:t>
    </dgm:pt>
    <dgm:pt modelId="{D6BCE6EA-E686-42C4-85C0-7ADB062B85F8}">
      <dgm:prSet/>
      <dgm:spPr/>
      <dgm:t>
        <a:bodyPr/>
        <a:lstStyle/>
        <a:p>
          <a:pPr>
            <a:spcBef>
              <a:spcPts val="600"/>
            </a:spcBef>
          </a:pPr>
          <a:r>
            <a:rPr lang="en-US" dirty="0"/>
            <a:t>Thought experiment: </a:t>
          </a:r>
          <a:r>
            <a:rPr lang="en-US" i="1" dirty="0"/>
            <a:t>What material, if a student understood it perfectly, would be sufficient for them to earn an A on their final assessment?</a:t>
          </a:r>
          <a:endParaRPr lang="en-US" dirty="0"/>
        </a:p>
      </dgm:t>
    </dgm:pt>
    <dgm:pt modelId="{776045BD-847A-4D8F-B383-092AC23A1FBD}" type="parTrans" cxnId="{4CF72A80-39C7-4507-9727-B7C198169C01}">
      <dgm:prSet/>
      <dgm:spPr/>
      <dgm:t>
        <a:bodyPr/>
        <a:lstStyle/>
        <a:p>
          <a:endParaRPr lang="en-US"/>
        </a:p>
      </dgm:t>
    </dgm:pt>
    <dgm:pt modelId="{76738B1D-F218-4016-9E79-414DD0F89294}" type="sibTrans" cxnId="{4CF72A80-39C7-4507-9727-B7C198169C01}">
      <dgm:prSet/>
      <dgm:spPr/>
      <dgm:t>
        <a:bodyPr/>
        <a:lstStyle/>
        <a:p>
          <a:endParaRPr lang="en-US"/>
        </a:p>
      </dgm:t>
    </dgm:pt>
    <dgm:pt modelId="{13C8D4DF-D6E7-4D92-94FE-F3A0C86038AF}">
      <dgm:prSet/>
      <dgm:spPr/>
      <dgm:t>
        <a:bodyPr/>
        <a:lstStyle/>
        <a:p>
          <a:pPr>
            <a:spcBef>
              <a:spcPts val="600"/>
            </a:spcBef>
          </a:pPr>
          <a:r>
            <a:rPr lang="en-US" dirty="0"/>
            <a:t>Consider modalities and accessibility</a:t>
          </a:r>
        </a:p>
      </dgm:t>
    </dgm:pt>
    <dgm:pt modelId="{7E62984F-9373-48B5-9686-352FEC8FAD3B}" type="parTrans" cxnId="{D011DA2C-D5D6-44E5-A32F-1CBA6C511A58}">
      <dgm:prSet/>
      <dgm:spPr/>
      <dgm:t>
        <a:bodyPr/>
        <a:lstStyle/>
        <a:p>
          <a:endParaRPr lang="en-US"/>
        </a:p>
      </dgm:t>
    </dgm:pt>
    <dgm:pt modelId="{DF481B12-0A5A-45C9-B1AD-0C7CDF537EC1}" type="sibTrans" cxnId="{D011DA2C-D5D6-44E5-A32F-1CBA6C511A58}">
      <dgm:prSet/>
      <dgm:spPr/>
      <dgm:t>
        <a:bodyPr/>
        <a:lstStyle/>
        <a:p>
          <a:endParaRPr lang="en-US"/>
        </a:p>
      </dgm:t>
    </dgm:pt>
    <dgm:pt modelId="{AFB199E8-7AB9-47B6-9C8A-907FF343DC16}">
      <dgm:prSet/>
      <dgm:spPr>
        <a:solidFill>
          <a:schemeClr val="accent4">
            <a:lumMod val="75000"/>
            <a:alpha val="42000"/>
          </a:schemeClr>
        </a:solidFill>
      </dgm:spPr>
      <dgm:t>
        <a:bodyPr/>
        <a:lstStyle/>
        <a:p>
          <a:r>
            <a:rPr lang="en-US" dirty="0"/>
            <a:t>How will you assess pre-class learning and hold students accountable to complete the pre-class work?</a:t>
          </a:r>
        </a:p>
      </dgm:t>
    </dgm:pt>
    <dgm:pt modelId="{2620090E-235F-406F-B752-B426D0405E5C}" type="parTrans" cxnId="{B3BC000C-D005-4EC4-AD5A-6BFCB11CA53D}">
      <dgm:prSet/>
      <dgm:spPr/>
      <dgm:t>
        <a:bodyPr/>
        <a:lstStyle/>
        <a:p>
          <a:endParaRPr lang="en-US"/>
        </a:p>
      </dgm:t>
    </dgm:pt>
    <dgm:pt modelId="{2797275D-2D36-4E77-A4CA-C2BEC53E02BE}" type="sibTrans" cxnId="{B3BC000C-D005-4EC4-AD5A-6BFCB11CA53D}">
      <dgm:prSet/>
      <dgm:spPr/>
      <dgm:t>
        <a:bodyPr/>
        <a:lstStyle/>
        <a:p>
          <a:endParaRPr lang="en-US"/>
        </a:p>
      </dgm:t>
    </dgm:pt>
    <dgm:pt modelId="{9296D257-6B94-464A-9A55-2D7C9EA193DB}">
      <dgm:prSet/>
      <dgm:spPr/>
      <dgm:t>
        <a:bodyPr/>
        <a:lstStyle/>
        <a:p>
          <a:r>
            <a:rPr lang="en-US" dirty="0"/>
            <a:t>Pre-class options (e.g., </a:t>
          </a:r>
          <a:r>
            <a:rPr lang="en-US" dirty="0" err="1"/>
            <a:t>JiTT</a:t>
          </a:r>
          <a:r>
            <a:rPr lang="en-US" dirty="0"/>
            <a:t> quiz)</a:t>
          </a:r>
        </a:p>
      </dgm:t>
    </dgm:pt>
    <dgm:pt modelId="{5971AB3D-295A-41DF-91DD-B13B050DB70E}" type="parTrans" cxnId="{A2418D57-F46D-457B-8882-6ACA5D8787D8}">
      <dgm:prSet/>
      <dgm:spPr/>
      <dgm:t>
        <a:bodyPr/>
        <a:lstStyle/>
        <a:p>
          <a:endParaRPr lang="en-US"/>
        </a:p>
      </dgm:t>
    </dgm:pt>
    <dgm:pt modelId="{8E430E53-FB92-4852-B235-1BC02693735F}" type="sibTrans" cxnId="{A2418D57-F46D-457B-8882-6ACA5D8787D8}">
      <dgm:prSet/>
      <dgm:spPr/>
      <dgm:t>
        <a:bodyPr/>
        <a:lstStyle/>
        <a:p>
          <a:endParaRPr lang="en-US"/>
        </a:p>
      </dgm:t>
    </dgm:pt>
    <dgm:pt modelId="{B80325CE-489E-4037-9176-B3B2A535C155}">
      <dgm:prSet/>
      <dgm:spPr/>
      <dgm:t>
        <a:bodyPr/>
        <a:lstStyle/>
        <a:p>
          <a:r>
            <a:rPr lang="en-US" dirty="0"/>
            <a:t>In-class options (e.g., clicker responses; small group exercises)</a:t>
          </a:r>
        </a:p>
      </dgm:t>
    </dgm:pt>
    <dgm:pt modelId="{02778BF5-D89E-48C9-A453-08519F6A176A}" type="parTrans" cxnId="{4460FFF1-5CBA-463A-8A2C-60742C3BC408}">
      <dgm:prSet/>
      <dgm:spPr/>
      <dgm:t>
        <a:bodyPr/>
        <a:lstStyle/>
        <a:p>
          <a:endParaRPr lang="en-US"/>
        </a:p>
      </dgm:t>
    </dgm:pt>
    <dgm:pt modelId="{B64BE70E-31C6-4896-A4C8-E552FCF98667}" type="sibTrans" cxnId="{4460FFF1-5CBA-463A-8A2C-60742C3BC408}">
      <dgm:prSet/>
      <dgm:spPr/>
      <dgm:t>
        <a:bodyPr/>
        <a:lstStyle/>
        <a:p>
          <a:endParaRPr lang="en-US"/>
        </a:p>
      </dgm:t>
    </dgm:pt>
    <dgm:pt modelId="{8302A115-CF64-4613-B937-5E05B5EF2F5B}">
      <dgm:prSet/>
      <dgm:spPr/>
      <dgm:t>
        <a:bodyPr/>
        <a:lstStyle/>
        <a:p>
          <a:pPr>
            <a:spcBef>
              <a:spcPct val="0"/>
            </a:spcBef>
          </a:pPr>
          <a:endParaRPr lang="en-US" dirty="0"/>
        </a:p>
      </dgm:t>
    </dgm:pt>
    <dgm:pt modelId="{568B1377-ECC7-455C-A7DB-816F6C55951D}" type="parTrans" cxnId="{EF9B07EE-ED93-4F5A-AAA9-1971D93D22C0}">
      <dgm:prSet/>
      <dgm:spPr/>
      <dgm:t>
        <a:bodyPr/>
        <a:lstStyle/>
        <a:p>
          <a:endParaRPr lang="en-US"/>
        </a:p>
      </dgm:t>
    </dgm:pt>
    <dgm:pt modelId="{ED461026-9A22-43CE-A0DC-3B9B7063E9C3}" type="sibTrans" cxnId="{EF9B07EE-ED93-4F5A-AAA9-1971D93D22C0}">
      <dgm:prSet/>
      <dgm:spPr/>
      <dgm:t>
        <a:bodyPr/>
        <a:lstStyle/>
        <a:p>
          <a:endParaRPr lang="en-US"/>
        </a:p>
      </dgm:t>
    </dgm:pt>
    <dgm:pt modelId="{8BE028A7-0430-4402-95D2-3E20A4F2469A}" type="pres">
      <dgm:prSet presAssocID="{782B64FD-7780-44F4-82F1-26AEAD83F129}" presName="linear" presStyleCnt="0">
        <dgm:presLayoutVars>
          <dgm:animLvl val="lvl"/>
          <dgm:resizeHandles val="exact"/>
        </dgm:presLayoutVars>
      </dgm:prSet>
      <dgm:spPr/>
    </dgm:pt>
    <dgm:pt modelId="{14C38050-83BD-4DEB-BD41-490DBF904B83}" type="pres">
      <dgm:prSet presAssocID="{E79A44CB-7F50-4A48-9E64-D29C39A4C290}" presName="parentText" presStyleLbl="node1" presStyleIdx="0" presStyleCnt="2">
        <dgm:presLayoutVars>
          <dgm:chMax val="0"/>
          <dgm:bulletEnabled val="1"/>
        </dgm:presLayoutVars>
      </dgm:prSet>
      <dgm:spPr/>
    </dgm:pt>
    <dgm:pt modelId="{4825984C-B74C-4C23-9E39-569E2092298B}" type="pres">
      <dgm:prSet presAssocID="{E79A44CB-7F50-4A48-9E64-D29C39A4C290}" presName="childText" presStyleLbl="revTx" presStyleIdx="0" presStyleCnt="2">
        <dgm:presLayoutVars>
          <dgm:bulletEnabled val="1"/>
        </dgm:presLayoutVars>
      </dgm:prSet>
      <dgm:spPr/>
    </dgm:pt>
    <dgm:pt modelId="{2F3A139D-C7D8-46B7-ABBA-5AF5CCD5D146}" type="pres">
      <dgm:prSet presAssocID="{AFB199E8-7AB9-47B6-9C8A-907FF343DC16}" presName="parentText" presStyleLbl="node1" presStyleIdx="1" presStyleCnt="2">
        <dgm:presLayoutVars>
          <dgm:chMax val="0"/>
          <dgm:bulletEnabled val="1"/>
        </dgm:presLayoutVars>
      </dgm:prSet>
      <dgm:spPr/>
    </dgm:pt>
    <dgm:pt modelId="{0D937A0F-70AB-44CD-AF2A-EA30214DF134}" type="pres">
      <dgm:prSet presAssocID="{AFB199E8-7AB9-47B6-9C8A-907FF343DC16}" presName="childText" presStyleLbl="revTx" presStyleIdx="1" presStyleCnt="2">
        <dgm:presLayoutVars>
          <dgm:bulletEnabled val="1"/>
        </dgm:presLayoutVars>
      </dgm:prSet>
      <dgm:spPr/>
    </dgm:pt>
  </dgm:ptLst>
  <dgm:cxnLst>
    <dgm:cxn modelId="{2BB96801-18CA-4678-A324-BF9187E30FFF}" type="presOf" srcId="{8302A115-CF64-4613-B937-5E05B5EF2F5B}" destId="{4825984C-B74C-4C23-9E39-569E2092298B}" srcOrd="0" destOrd="3" presId="urn:microsoft.com/office/officeart/2005/8/layout/vList2"/>
    <dgm:cxn modelId="{B3BC000C-D005-4EC4-AD5A-6BFCB11CA53D}" srcId="{782B64FD-7780-44F4-82F1-26AEAD83F129}" destId="{AFB199E8-7AB9-47B6-9C8A-907FF343DC16}" srcOrd="1" destOrd="0" parTransId="{2620090E-235F-406F-B752-B426D0405E5C}" sibTransId="{2797275D-2D36-4E77-A4CA-C2BEC53E02BE}"/>
    <dgm:cxn modelId="{D011DA2C-D5D6-44E5-A32F-1CBA6C511A58}" srcId="{E79A44CB-7F50-4A48-9E64-D29C39A4C290}" destId="{13C8D4DF-D6E7-4D92-94FE-F3A0C86038AF}" srcOrd="2" destOrd="0" parTransId="{7E62984F-9373-48B5-9686-352FEC8FAD3B}" sibTransId="{DF481B12-0A5A-45C9-B1AD-0C7CDF537EC1}"/>
    <dgm:cxn modelId="{DCA3065B-9536-4916-AE13-03748D515A29}" type="presOf" srcId="{9296D257-6B94-464A-9A55-2D7C9EA193DB}" destId="{0D937A0F-70AB-44CD-AF2A-EA30214DF134}" srcOrd="0" destOrd="0" presId="urn:microsoft.com/office/officeart/2005/8/layout/vList2"/>
    <dgm:cxn modelId="{A2418D57-F46D-457B-8882-6ACA5D8787D8}" srcId="{AFB199E8-7AB9-47B6-9C8A-907FF343DC16}" destId="{9296D257-6B94-464A-9A55-2D7C9EA193DB}" srcOrd="0" destOrd="0" parTransId="{5971AB3D-295A-41DF-91DD-B13B050DB70E}" sibTransId="{8E430E53-FB92-4852-B235-1BC02693735F}"/>
    <dgm:cxn modelId="{26F5797E-8604-4232-B3F0-A780B3E136E5}" type="presOf" srcId="{E79A44CB-7F50-4A48-9E64-D29C39A4C290}" destId="{14C38050-83BD-4DEB-BD41-490DBF904B83}" srcOrd="0" destOrd="0" presId="urn:microsoft.com/office/officeart/2005/8/layout/vList2"/>
    <dgm:cxn modelId="{4CF72A80-39C7-4507-9727-B7C198169C01}" srcId="{E79A44CB-7F50-4A48-9E64-D29C39A4C290}" destId="{D6BCE6EA-E686-42C4-85C0-7ADB062B85F8}" srcOrd="1" destOrd="0" parTransId="{776045BD-847A-4D8F-B383-092AC23A1FBD}" sibTransId="{76738B1D-F218-4016-9E79-414DD0F89294}"/>
    <dgm:cxn modelId="{0B7DFA92-8D31-49F0-AC1F-F2B4199A5069}" type="presOf" srcId="{9244C411-4B14-461B-819D-915DBF8292C2}" destId="{4825984C-B74C-4C23-9E39-569E2092298B}" srcOrd="0" destOrd="0" presId="urn:microsoft.com/office/officeart/2005/8/layout/vList2"/>
    <dgm:cxn modelId="{07FF929B-FEC6-40BD-A350-7652A5C4F884}" srcId="{782B64FD-7780-44F4-82F1-26AEAD83F129}" destId="{E79A44CB-7F50-4A48-9E64-D29C39A4C290}" srcOrd="0" destOrd="0" parTransId="{076C3BB1-B69A-407F-997E-A728A0140D0D}" sibTransId="{B49ADD71-9FE1-4B18-8F70-2507689DC07D}"/>
    <dgm:cxn modelId="{3FE673B0-D64A-42FF-8008-D72E0FACF732}" srcId="{E79A44CB-7F50-4A48-9E64-D29C39A4C290}" destId="{9244C411-4B14-461B-819D-915DBF8292C2}" srcOrd="0" destOrd="0" parTransId="{C48D42BF-18F9-4881-96C3-71B0A0EE02E0}" sibTransId="{69834B28-2E59-47BF-BD61-7A9D559BE054}"/>
    <dgm:cxn modelId="{382C2CBA-29AD-4D19-ADBA-1BD7254684D1}" type="presOf" srcId="{B80325CE-489E-4037-9176-B3B2A535C155}" destId="{0D937A0F-70AB-44CD-AF2A-EA30214DF134}" srcOrd="0" destOrd="1" presId="urn:microsoft.com/office/officeart/2005/8/layout/vList2"/>
    <dgm:cxn modelId="{50BF3DC1-EB2E-43A5-A110-E6BBE13BD571}" type="presOf" srcId="{13C8D4DF-D6E7-4D92-94FE-F3A0C86038AF}" destId="{4825984C-B74C-4C23-9E39-569E2092298B}" srcOrd="0" destOrd="2" presId="urn:microsoft.com/office/officeart/2005/8/layout/vList2"/>
    <dgm:cxn modelId="{32917EDF-E989-473D-84D8-F10DE2E529A4}" type="presOf" srcId="{AFB199E8-7AB9-47B6-9C8A-907FF343DC16}" destId="{2F3A139D-C7D8-46B7-ABBA-5AF5CCD5D146}" srcOrd="0" destOrd="0" presId="urn:microsoft.com/office/officeart/2005/8/layout/vList2"/>
    <dgm:cxn modelId="{EF9B07EE-ED93-4F5A-AAA9-1971D93D22C0}" srcId="{E79A44CB-7F50-4A48-9E64-D29C39A4C290}" destId="{8302A115-CF64-4613-B937-5E05B5EF2F5B}" srcOrd="3" destOrd="0" parTransId="{568B1377-ECC7-455C-A7DB-816F6C55951D}" sibTransId="{ED461026-9A22-43CE-A0DC-3B9B7063E9C3}"/>
    <dgm:cxn modelId="{316066F0-0CF1-4586-991D-885BB7796967}" type="presOf" srcId="{D6BCE6EA-E686-42C4-85C0-7ADB062B85F8}" destId="{4825984C-B74C-4C23-9E39-569E2092298B}" srcOrd="0" destOrd="1" presId="urn:microsoft.com/office/officeart/2005/8/layout/vList2"/>
    <dgm:cxn modelId="{4460FFF1-5CBA-463A-8A2C-60742C3BC408}" srcId="{AFB199E8-7AB9-47B6-9C8A-907FF343DC16}" destId="{B80325CE-489E-4037-9176-B3B2A535C155}" srcOrd="1" destOrd="0" parTransId="{02778BF5-D89E-48C9-A453-08519F6A176A}" sibTransId="{B64BE70E-31C6-4896-A4C8-E552FCF98667}"/>
    <dgm:cxn modelId="{F17E01FF-6A76-40CE-BF14-3A19938D67D5}" type="presOf" srcId="{782B64FD-7780-44F4-82F1-26AEAD83F129}" destId="{8BE028A7-0430-4402-95D2-3E20A4F2469A}" srcOrd="0" destOrd="0" presId="urn:microsoft.com/office/officeart/2005/8/layout/vList2"/>
    <dgm:cxn modelId="{7A83EB12-B794-4C22-B009-E2B3893C131D}" type="presParOf" srcId="{8BE028A7-0430-4402-95D2-3E20A4F2469A}" destId="{14C38050-83BD-4DEB-BD41-490DBF904B83}" srcOrd="0" destOrd="0" presId="urn:microsoft.com/office/officeart/2005/8/layout/vList2"/>
    <dgm:cxn modelId="{71DE6C95-000E-4041-B27E-00660A1AE4D8}" type="presParOf" srcId="{8BE028A7-0430-4402-95D2-3E20A4F2469A}" destId="{4825984C-B74C-4C23-9E39-569E2092298B}" srcOrd="1" destOrd="0" presId="urn:microsoft.com/office/officeart/2005/8/layout/vList2"/>
    <dgm:cxn modelId="{2C002C4A-D33E-4F33-BE0C-E95136AA3CA5}" type="presParOf" srcId="{8BE028A7-0430-4402-95D2-3E20A4F2469A}" destId="{2F3A139D-C7D8-46B7-ABBA-5AF5CCD5D146}" srcOrd="2" destOrd="0" presId="urn:microsoft.com/office/officeart/2005/8/layout/vList2"/>
    <dgm:cxn modelId="{69D58A6B-61EC-431E-9707-8E486764DF29}" type="presParOf" srcId="{8BE028A7-0430-4402-95D2-3E20A4F2469A}" destId="{0D937A0F-70AB-44CD-AF2A-EA30214DF134}"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C0CA07B-F83E-46D2-A911-E6D0D5CB3898}"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US"/>
        </a:p>
      </dgm:t>
    </dgm:pt>
    <dgm:pt modelId="{87D3D570-634C-4652-A880-9418EDF2DB5C}">
      <dgm:prSet phldrT="[Text]"/>
      <dgm:spPr/>
      <dgm:t>
        <a:bodyPr/>
        <a:lstStyle/>
        <a:p>
          <a:r>
            <a:rPr lang="en-US" dirty="0"/>
            <a:t>Core Concepts</a:t>
          </a:r>
        </a:p>
      </dgm:t>
    </dgm:pt>
    <dgm:pt modelId="{22CEE9F7-061D-4731-AD79-C91665217547}" type="parTrans" cxnId="{49ABE9C9-BE50-40D7-93C1-57BD858FF471}">
      <dgm:prSet/>
      <dgm:spPr/>
      <dgm:t>
        <a:bodyPr/>
        <a:lstStyle/>
        <a:p>
          <a:endParaRPr lang="en-US"/>
        </a:p>
      </dgm:t>
    </dgm:pt>
    <dgm:pt modelId="{FC86C128-7B5F-4316-BF22-171E66C119A8}" type="sibTrans" cxnId="{49ABE9C9-BE50-40D7-93C1-57BD858FF471}">
      <dgm:prSet/>
      <dgm:spPr/>
      <dgm:t>
        <a:bodyPr/>
        <a:lstStyle/>
        <a:p>
          <a:endParaRPr lang="en-US"/>
        </a:p>
      </dgm:t>
    </dgm:pt>
    <dgm:pt modelId="{250F5EAE-A08E-4F15-A5CD-6EBAED99F628}">
      <dgm:prSet phldrT="[Text]"/>
      <dgm:spPr/>
      <dgm:t>
        <a:bodyPr/>
        <a:lstStyle/>
        <a:p>
          <a:r>
            <a:rPr lang="en-US" dirty="0"/>
            <a:t>Move information transmission from in-class to pre-class</a:t>
          </a:r>
        </a:p>
      </dgm:t>
    </dgm:pt>
    <dgm:pt modelId="{8A9B61D9-7F87-4827-8700-D67BF32007F4}" type="parTrans" cxnId="{C07AE6D3-4EC3-45E4-A5EF-363237D52212}">
      <dgm:prSet/>
      <dgm:spPr/>
      <dgm:t>
        <a:bodyPr/>
        <a:lstStyle/>
        <a:p>
          <a:endParaRPr lang="en-US"/>
        </a:p>
      </dgm:t>
    </dgm:pt>
    <dgm:pt modelId="{8A3261CA-EA8F-43F5-89F6-94C1B961E9EA}" type="sibTrans" cxnId="{C07AE6D3-4EC3-45E4-A5EF-363237D52212}">
      <dgm:prSet/>
      <dgm:spPr/>
      <dgm:t>
        <a:bodyPr/>
        <a:lstStyle/>
        <a:p>
          <a:endParaRPr lang="en-US"/>
        </a:p>
      </dgm:t>
    </dgm:pt>
    <dgm:pt modelId="{37095533-6BCB-4177-9058-AF6937812763}">
      <dgm:prSet phldrT="[Text]"/>
      <dgm:spPr/>
      <dgm:t>
        <a:bodyPr/>
        <a:lstStyle/>
        <a:p>
          <a:r>
            <a:rPr lang="en-US" dirty="0"/>
            <a:t>Require pre-class learning</a:t>
          </a:r>
        </a:p>
      </dgm:t>
    </dgm:pt>
    <dgm:pt modelId="{D6F37EC5-B7AE-4EC9-BE98-EA6962C99627}" type="parTrans" cxnId="{AE5CBFBB-F71E-4CD8-9957-A462C9A33311}">
      <dgm:prSet/>
      <dgm:spPr/>
      <dgm:t>
        <a:bodyPr/>
        <a:lstStyle/>
        <a:p>
          <a:endParaRPr lang="en-US"/>
        </a:p>
      </dgm:t>
    </dgm:pt>
    <dgm:pt modelId="{0957D109-682C-470D-AFE8-4E2D120CFCF6}" type="sibTrans" cxnId="{AE5CBFBB-F71E-4CD8-9957-A462C9A33311}">
      <dgm:prSet/>
      <dgm:spPr/>
      <dgm:t>
        <a:bodyPr/>
        <a:lstStyle/>
        <a:p>
          <a:endParaRPr lang="en-US"/>
        </a:p>
      </dgm:t>
    </dgm:pt>
    <dgm:pt modelId="{267602A4-2FFA-422A-934F-358EEF96CDD6}">
      <dgm:prSet phldrT="[Text]"/>
      <dgm:spPr/>
      <dgm:t>
        <a:bodyPr/>
        <a:lstStyle/>
        <a:p>
          <a:r>
            <a:rPr lang="en-US" dirty="0"/>
            <a:t>Key Benefits</a:t>
          </a:r>
        </a:p>
      </dgm:t>
    </dgm:pt>
    <dgm:pt modelId="{A422730F-C9F5-4015-8EB6-937A2ECFFF9C}" type="parTrans" cxnId="{DD8B0CC7-189D-473A-AF30-4852A6791F0E}">
      <dgm:prSet/>
      <dgm:spPr/>
      <dgm:t>
        <a:bodyPr/>
        <a:lstStyle/>
        <a:p>
          <a:endParaRPr lang="en-US"/>
        </a:p>
      </dgm:t>
    </dgm:pt>
    <dgm:pt modelId="{64588573-6DC3-4B73-A783-4996B867DD89}" type="sibTrans" cxnId="{DD8B0CC7-189D-473A-AF30-4852A6791F0E}">
      <dgm:prSet/>
      <dgm:spPr/>
      <dgm:t>
        <a:bodyPr/>
        <a:lstStyle/>
        <a:p>
          <a:endParaRPr lang="en-US"/>
        </a:p>
      </dgm:t>
    </dgm:pt>
    <dgm:pt modelId="{B66A811E-2A7E-4FC6-8B94-1CD5CD11B69B}">
      <dgm:prSet phldrT="[Text]"/>
      <dgm:spPr/>
      <dgm:t>
        <a:bodyPr/>
        <a:lstStyle/>
        <a:p>
          <a:r>
            <a:rPr lang="en-US" dirty="0"/>
            <a:t>Engaged students</a:t>
          </a:r>
        </a:p>
      </dgm:t>
    </dgm:pt>
    <dgm:pt modelId="{D9BC1789-002A-4526-B2EB-11E9D2D4E8F2}" type="parTrans" cxnId="{9F2FD81A-3DC8-4164-8824-7479CB81AAA2}">
      <dgm:prSet/>
      <dgm:spPr/>
      <dgm:t>
        <a:bodyPr/>
        <a:lstStyle/>
        <a:p>
          <a:endParaRPr lang="en-US"/>
        </a:p>
      </dgm:t>
    </dgm:pt>
    <dgm:pt modelId="{C330D289-4D14-493F-B9ED-132AD191B81B}" type="sibTrans" cxnId="{9F2FD81A-3DC8-4164-8824-7479CB81AAA2}">
      <dgm:prSet/>
      <dgm:spPr/>
      <dgm:t>
        <a:bodyPr/>
        <a:lstStyle/>
        <a:p>
          <a:endParaRPr lang="en-US"/>
        </a:p>
      </dgm:t>
    </dgm:pt>
    <dgm:pt modelId="{1E1F4D3D-D45F-4E06-BE08-C0F12009DA2C}">
      <dgm:prSet phldrT="[Text]"/>
      <dgm:spPr/>
      <dgm:t>
        <a:bodyPr/>
        <a:lstStyle/>
        <a:p>
          <a:r>
            <a:rPr lang="en-US" dirty="0"/>
            <a:t>Reduced prep time</a:t>
          </a:r>
        </a:p>
      </dgm:t>
    </dgm:pt>
    <dgm:pt modelId="{B9AF55BC-C3F4-4C4F-8C16-25949AA42323}" type="parTrans" cxnId="{20AA66A4-F86C-4800-99A4-2D1BEF1669E1}">
      <dgm:prSet/>
      <dgm:spPr/>
      <dgm:t>
        <a:bodyPr/>
        <a:lstStyle/>
        <a:p>
          <a:endParaRPr lang="en-US"/>
        </a:p>
      </dgm:t>
    </dgm:pt>
    <dgm:pt modelId="{9392CBAA-B116-4578-8D73-F0838801CF5C}" type="sibTrans" cxnId="{20AA66A4-F86C-4800-99A4-2D1BEF1669E1}">
      <dgm:prSet/>
      <dgm:spPr/>
      <dgm:t>
        <a:bodyPr/>
        <a:lstStyle/>
        <a:p>
          <a:endParaRPr lang="en-US"/>
        </a:p>
      </dgm:t>
    </dgm:pt>
    <dgm:pt modelId="{5996A513-E56F-400A-BE60-A00362FE0034}">
      <dgm:prSet phldrT="[Text]"/>
      <dgm:spPr/>
      <dgm:t>
        <a:bodyPr/>
        <a:lstStyle/>
        <a:p>
          <a:r>
            <a:rPr lang="en-US" dirty="0"/>
            <a:t>Implementation</a:t>
          </a:r>
        </a:p>
      </dgm:t>
    </dgm:pt>
    <dgm:pt modelId="{79C7C255-41D3-4183-9D8F-490E2E0DAD91}" type="parTrans" cxnId="{9CB2ABF4-C099-49C2-9859-F3EE39FD3700}">
      <dgm:prSet/>
      <dgm:spPr/>
      <dgm:t>
        <a:bodyPr/>
        <a:lstStyle/>
        <a:p>
          <a:endParaRPr lang="en-US"/>
        </a:p>
      </dgm:t>
    </dgm:pt>
    <dgm:pt modelId="{D89DC931-FFEB-4CD3-8EDD-3CFF9AA66780}" type="sibTrans" cxnId="{9CB2ABF4-C099-49C2-9859-F3EE39FD3700}">
      <dgm:prSet/>
      <dgm:spPr/>
      <dgm:t>
        <a:bodyPr/>
        <a:lstStyle/>
        <a:p>
          <a:endParaRPr lang="en-US"/>
        </a:p>
      </dgm:t>
    </dgm:pt>
    <dgm:pt modelId="{4AE2436B-662F-4D39-BD09-6ED24CC2E499}">
      <dgm:prSet phldrT="[Text]"/>
      <dgm:spPr/>
      <dgm:t>
        <a:bodyPr/>
        <a:lstStyle/>
        <a:p>
          <a:r>
            <a:rPr lang="en-US" dirty="0"/>
            <a:t>Identify one lesson to start</a:t>
          </a:r>
        </a:p>
      </dgm:t>
    </dgm:pt>
    <dgm:pt modelId="{EAA66A28-0C12-4BFF-8808-CE7A63DE2EC7}" type="parTrans" cxnId="{559912D7-B44B-4471-BD25-84378C884122}">
      <dgm:prSet/>
      <dgm:spPr/>
      <dgm:t>
        <a:bodyPr/>
        <a:lstStyle/>
        <a:p>
          <a:endParaRPr lang="en-US"/>
        </a:p>
      </dgm:t>
    </dgm:pt>
    <dgm:pt modelId="{440C8DE6-1B4B-448B-A344-A0F082BE5944}" type="sibTrans" cxnId="{559912D7-B44B-4471-BD25-84378C884122}">
      <dgm:prSet/>
      <dgm:spPr/>
      <dgm:t>
        <a:bodyPr/>
        <a:lstStyle/>
        <a:p>
          <a:endParaRPr lang="en-US"/>
        </a:p>
      </dgm:t>
    </dgm:pt>
    <dgm:pt modelId="{5C35147B-2952-4377-93E1-F8358BE21E03}">
      <dgm:prSet phldrT="[Text]"/>
      <dgm:spPr/>
      <dgm:t>
        <a:bodyPr/>
        <a:lstStyle/>
        <a:p>
          <a:r>
            <a:rPr lang="en-US" dirty="0"/>
            <a:t>Select materials and exercises that support key learning objectives and prepare students for assessment</a:t>
          </a:r>
        </a:p>
      </dgm:t>
    </dgm:pt>
    <dgm:pt modelId="{0E6E639F-BA06-4D6C-8F2D-C64261AC0F11}" type="parTrans" cxnId="{AA59C7FB-A311-4831-AB48-0A9A1B501A5C}">
      <dgm:prSet/>
      <dgm:spPr/>
      <dgm:t>
        <a:bodyPr/>
        <a:lstStyle/>
        <a:p>
          <a:endParaRPr lang="en-US"/>
        </a:p>
      </dgm:t>
    </dgm:pt>
    <dgm:pt modelId="{1F60F365-D6C4-43ED-B2B9-15C53FF87A85}" type="sibTrans" cxnId="{AA59C7FB-A311-4831-AB48-0A9A1B501A5C}">
      <dgm:prSet/>
      <dgm:spPr/>
      <dgm:t>
        <a:bodyPr/>
        <a:lstStyle/>
        <a:p>
          <a:endParaRPr lang="en-US"/>
        </a:p>
      </dgm:t>
    </dgm:pt>
    <dgm:pt modelId="{4BBD962C-DA65-4F53-9085-96F8A080FB66}">
      <dgm:prSet phldrT="[Text]"/>
      <dgm:spPr/>
      <dgm:t>
        <a:bodyPr/>
        <a:lstStyle/>
        <a:p>
          <a:endParaRPr lang="en-US" dirty="0"/>
        </a:p>
      </dgm:t>
    </dgm:pt>
    <dgm:pt modelId="{E782FA3B-B8E2-4354-A497-2E64254C1A8F}" type="parTrans" cxnId="{2508DC05-496D-4A09-AFFE-451AA60B2572}">
      <dgm:prSet/>
      <dgm:spPr/>
      <dgm:t>
        <a:bodyPr/>
        <a:lstStyle/>
        <a:p>
          <a:endParaRPr lang="en-US"/>
        </a:p>
      </dgm:t>
    </dgm:pt>
    <dgm:pt modelId="{6D9F4C57-A0C7-494A-A4B8-219B45B79B06}" type="sibTrans" cxnId="{2508DC05-496D-4A09-AFFE-451AA60B2572}">
      <dgm:prSet/>
      <dgm:spPr/>
      <dgm:t>
        <a:bodyPr/>
        <a:lstStyle/>
        <a:p>
          <a:endParaRPr lang="en-US"/>
        </a:p>
      </dgm:t>
    </dgm:pt>
    <dgm:pt modelId="{3F9D6B3E-71C8-4340-963C-8A291FDA7236}">
      <dgm:prSet phldrT="[Text]"/>
      <dgm:spPr/>
      <dgm:t>
        <a:bodyPr/>
        <a:lstStyle/>
        <a:p>
          <a:r>
            <a:rPr lang="en-US" dirty="0"/>
            <a:t>Use class time for active, social, applied learning</a:t>
          </a:r>
        </a:p>
      </dgm:t>
    </dgm:pt>
    <dgm:pt modelId="{08D593BB-B2E3-4B9B-BA91-906F8A2B7836}" type="sibTrans" cxnId="{E3335BA8-BE4E-4AAD-81A1-9254ACB4BA9D}">
      <dgm:prSet/>
      <dgm:spPr/>
      <dgm:t>
        <a:bodyPr/>
        <a:lstStyle/>
        <a:p>
          <a:endParaRPr lang="en-US"/>
        </a:p>
      </dgm:t>
    </dgm:pt>
    <dgm:pt modelId="{C9C8BE11-BF70-4854-B1ED-7388DE99A6C5}" type="parTrans" cxnId="{E3335BA8-BE4E-4AAD-81A1-9254ACB4BA9D}">
      <dgm:prSet/>
      <dgm:spPr/>
      <dgm:t>
        <a:bodyPr/>
        <a:lstStyle/>
        <a:p>
          <a:endParaRPr lang="en-US"/>
        </a:p>
      </dgm:t>
    </dgm:pt>
    <dgm:pt modelId="{082FFE9D-17A5-4A96-A09B-DE7015FDCECB}">
      <dgm:prSet phldrT="[Text]"/>
      <dgm:spPr/>
      <dgm:t>
        <a:bodyPr/>
        <a:lstStyle/>
        <a:p>
          <a:r>
            <a:rPr lang="en-US" dirty="0"/>
            <a:t>Superior scaffolding</a:t>
          </a:r>
        </a:p>
      </dgm:t>
    </dgm:pt>
    <dgm:pt modelId="{CDC8FB8A-D709-41DC-873B-A28E810D72FC}" type="parTrans" cxnId="{CDB032A0-7AAF-4654-B38F-B3A8C54B7796}">
      <dgm:prSet/>
      <dgm:spPr/>
      <dgm:t>
        <a:bodyPr/>
        <a:lstStyle/>
        <a:p>
          <a:endParaRPr lang="en-US"/>
        </a:p>
      </dgm:t>
    </dgm:pt>
    <dgm:pt modelId="{50C2D447-80ED-431C-9207-B45E82754514}" type="sibTrans" cxnId="{CDB032A0-7AAF-4654-B38F-B3A8C54B7796}">
      <dgm:prSet/>
      <dgm:spPr/>
      <dgm:t>
        <a:bodyPr/>
        <a:lstStyle/>
        <a:p>
          <a:endParaRPr lang="en-US"/>
        </a:p>
      </dgm:t>
    </dgm:pt>
    <dgm:pt modelId="{7605480D-202A-4A0D-A73D-286072D2E90E}">
      <dgm:prSet phldrT="[Text]"/>
      <dgm:spPr/>
      <dgm:t>
        <a:bodyPr/>
        <a:lstStyle/>
        <a:p>
          <a:r>
            <a:rPr lang="en-US" dirty="0"/>
            <a:t>Improved learning outcomes</a:t>
          </a:r>
        </a:p>
      </dgm:t>
    </dgm:pt>
    <dgm:pt modelId="{3388EFCB-66EA-4D82-91A8-57D1BB8CC4BA}" type="parTrans" cxnId="{B8D700DA-B53B-4569-B9DE-CFE9EE8C439C}">
      <dgm:prSet/>
      <dgm:spPr/>
      <dgm:t>
        <a:bodyPr/>
        <a:lstStyle/>
        <a:p>
          <a:endParaRPr lang="en-US"/>
        </a:p>
      </dgm:t>
    </dgm:pt>
    <dgm:pt modelId="{BAB6F95D-5903-4782-9F96-45EA40F481A2}" type="sibTrans" cxnId="{B8D700DA-B53B-4569-B9DE-CFE9EE8C439C}">
      <dgm:prSet/>
      <dgm:spPr/>
      <dgm:t>
        <a:bodyPr/>
        <a:lstStyle/>
        <a:p>
          <a:endParaRPr lang="en-US"/>
        </a:p>
      </dgm:t>
    </dgm:pt>
    <dgm:pt modelId="{DEEDB91C-1F5D-4DFF-BCBF-572694D20417}">
      <dgm:prSet phldrT="[Text]"/>
      <dgm:spPr/>
      <dgm:t>
        <a:bodyPr/>
        <a:lstStyle/>
        <a:p>
          <a:r>
            <a:rPr lang="en-US" dirty="0"/>
            <a:t>Execute, reflect, and seek feedback</a:t>
          </a:r>
        </a:p>
      </dgm:t>
    </dgm:pt>
    <dgm:pt modelId="{231AF5BC-1BF2-4A76-8796-B76047BC7C57}" type="parTrans" cxnId="{FE40BC89-B541-47E3-8998-8594A2A726AA}">
      <dgm:prSet/>
      <dgm:spPr/>
      <dgm:t>
        <a:bodyPr/>
        <a:lstStyle/>
        <a:p>
          <a:endParaRPr lang="en-US"/>
        </a:p>
      </dgm:t>
    </dgm:pt>
    <dgm:pt modelId="{48764FDB-D822-4483-966E-2E6D744CFC85}" type="sibTrans" cxnId="{FE40BC89-B541-47E3-8998-8594A2A726AA}">
      <dgm:prSet/>
      <dgm:spPr/>
      <dgm:t>
        <a:bodyPr/>
        <a:lstStyle/>
        <a:p>
          <a:endParaRPr lang="en-US"/>
        </a:p>
      </dgm:t>
    </dgm:pt>
    <dgm:pt modelId="{C8C4E420-565B-43DD-B593-B302A887E2E7}">
      <dgm:prSet phldrT="[Text]"/>
      <dgm:spPr/>
      <dgm:t>
        <a:bodyPr/>
        <a:lstStyle/>
        <a:p>
          <a:r>
            <a:rPr lang="en-US" dirty="0"/>
            <a:t>Continual assessment</a:t>
          </a:r>
        </a:p>
      </dgm:t>
    </dgm:pt>
    <dgm:pt modelId="{253460AC-29C9-4F41-96CD-8EA236356198}" type="parTrans" cxnId="{8CE78071-BDB8-4F61-8604-5BC9321A5207}">
      <dgm:prSet/>
      <dgm:spPr/>
    </dgm:pt>
    <dgm:pt modelId="{64A9C9A3-A54B-45B3-8A9F-A2B9710199B2}" type="sibTrans" cxnId="{8CE78071-BDB8-4F61-8604-5BC9321A5207}">
      <dgm:prSet/>
      <dgm:spPr/>
    </dgm:pt>
    <dgm:pt modelId="{95F22C2A-686B-47CE-8F44-264603E3B664}">
      <dgm:prSet phldrT="[Text]"/>
      <dgm:spPr/>
      <dgm:t>
        <a:bodyPr/>
        <a:lstStyle/>
        <a:p>
          <a:r>
            <a:rPr lang="en-US" dirty="0"/>
            <a:t>Adaptability</a:t>
          </a:r>
        </a:p>
      </dgm:t>
    </dgm:pt>
    <dgm:pt modelId="{8AA06502-85CE-4C86-99DA-0B7B4A4C3AC5}" type="parTrans" cxnId="{718593C1-4CFD-4834-8711-63049E6285C8}">
      <dgm:prSet/>
      <dgm:spPr/>
    </dgm:pt>
    <dgm:pt modelId="{7CB6BE94-4DB4-4BB3-90FB-5B3CBF1D782E}" type="sibTrans" cxnId="{718593C1-4CFD-4834-8711-63049E6285C8}">
      <dgm:prSet/>
      <dgm:spPr/>
    </dgm:pt>
    <dgm:pt modelId="{CD30D6B7-C7E4-44C3-A2FF-00416B54DBB8}" type="pres">
      <dgm:prSet presAssocID="{5C0CA07B-F83E-46D2-A911-E6D0D5CB3898}" presName="Name0" presStyleCnt="0">
        <dgm:presLayoutVars>
          <dgm:dir/>
          <dgm:animLvl val="lvl"/>
          <dgm:resizeHandles val="exact"/>
        </dgm:presLayoutVars>
      </dgm:prSet>
      <dgm:spPr/>
    </dgm:pt>
    <dgm:pt modelId="{C9E063A4-E3A2-449A-A681-DA5543396BF8}" type="pres">
      <dgm:prSet presAssocID="{87D3D570-634C-4652-A880-9418EDF2DB5C}" presName="composite" presStyleCnt="0"/>
      <dgm:spPr/>
    </dgm:pt>
    <dgm:pt modelId="{15D17E97-2B51-4C2C-ADAE-8FBDEB31609F}" type="pres">
      <dgm:prSet presAssocID="{87D3D570-634C-4652-A880-9418EDF2DB5C}" presName="parTx" presStyleLbl="alignNode1" presStyleIdx="0" presStyleCnt="3">
        <dgm:presLayoutVars>
          <dgm:chMax val="0"/>
          <dgm:chPref val="0"/>
          <dgm:bulletEnabled val="1"/>
        </dgm:presLayoutVars>
      </dgm:prSet>
      <dgm:spPr/>
    </dgm:pt>
    <dgm:pt modelId="{5494CEA3-B7A3-462A-BAF0-D859FC6DC7A5}" type="pres">
      <dgm:prSet presAssocID="{87D3D570-634C-4652-A880-9418EDF2DB5C}" presName="desTx" presStyleLbl="alignAccFollowNode1" presStyleIdx="0" presStyleCnt="3">
        <dgm:presLayoutVars>
          <dgm:bulletEnabled val="1"/>
        </dgm:presLayoutVars>
      </dgm:prSet>
      <dgm:spPr/>
    </dgm:pt>
    <dgm:pt modelId="{3A2A091D-BD5A-4029-9E4F-F0C2D1C5A6C6}" type="pres">
      <dgm:prSet presAssocID="{FC86C128-7B5F-4316-BF22-171E66C119A8}" presName="space" presStyleCnt="0"/>
      <dgm:spPr/>
    </dgm:pt>
    <dgm:pt modelId="{E1D39EBF-2A48-47F9-A1AB-49FD2B2F8984}" type="pres">
      <dgm:prSet presAssocID="{267602A4-2FFA-422A-934F-358EEF96CDD6}" presName="composite" presStyleCnt="0"/>
      <dgm:spPr/>
    </dgm:pt>
    <dgm:pt modelId="{5ABDEB23-630F-4D96-A1B3-A22578896687}" type="pres">
      <dgm:prSet presAssocID="{267602A4-2FFA-422A-934F-358EEF96CDD6}" presName="parTx" presStyleLbl="alignNode1" presStyleIdx="1" presStyleCnt="3">
        <dgm:presLayoutVars>
          <dgm:chMax val="0"/>
          <dgm:chPref val="0"/>
          <dgm:bulletEnabled val="1"/>
        </dgm:presLayoutVars>
      </dgm:prSet>
      <dgm:spPr/>
    </dgm:pt>
    <dgm:pt modelId="{01E4E701-F8B4-4B75-B332-7E3374C96EB0}" type="pres">
      <dgm:prSet presAssocID="{267602A4-2FFA-422A-934F-358EEF96CDD6}" presName="desTx" presStyleLbl="alignAccFollowNode1" presStyleIdx="1" presStyleCnt="3">
        <dgm:presLayoutVars>
          <dgm:bulletEnabled val="1"/>
        </dgm:presLayoutVars>
      </dgm:prSet>
      <dgm:spPr/>
    </dgm:pt>
    <dgm:pt modelId="{141B8557-E977-47A5-AA3F-6B191DD6DCE7}" type="pres">
      <dgm:prSet presAssocID="{64588573-6DC3-4B73-A783-4996B867DD89}" presName="space" presStyleCnt="0"/>
      <dgm:spPr/>
    </dgm:pt>
    <dgm:pt modelId="{76FDCAC7-1FB1-41AB-9336-1D7EC0A72286}" type="pres">
      <dgm:prSet presAssocID="{5996A513-E56F-400A-BE60-A00362FE0034}" presName="composite" presStyleCnt="0"/>
      <dgm:spPr/>
    </dgm:pt>
    <dgm:pt modelId="{B9DCA8B7-9D5D-4E4D-8CE5-F5EF1F820760}" type="pres">
      <dgm:prSet presAssocID="{5996A513-E56F-400A-BE60-A00362FE0034}" presName="parTx" presStyleLbl="alignNode1" presStyleIdx="2" presStyleCnt="3">
        <dgm:presLayoutVars>
          <dgm:chMax val="0"/>
          <dgm:chPref val="0"/>
          <dgm:bulletEnabled val="1"/>
        </dgm:presLayoutVars>
      </dgm:prSet>
      <dgm:spPr/>
    </dgm:pt>
    <dgm:pt modelId="{F71DD7D1-BE1D-4589-B328-EDF7B03C5EBF}" type="pres">
      <dgm:prSet presAssocID="{5996A513-E56F-400A-BE60-A00362FE0034}" presName="desTx" presStyleLbl="alignAccFollowNode1" presStyleIdx="2" presStyleCnt="3">
        <dgm:presLayoutVars>
          <dgm:bulletEnabled val="1"/>
        </dgm:presLayoutVars>
      </dgm:prSet>
      <dgm:spPr/>
    </dgm:pt>
  </dgm:ptLst>
  <dgm:cxnLst>
    <dgm:cxn modelId="{2508DC05-496D-4A09-AFFE-451AA60B2572}" srcId="{87D3D570-634C-4652-A880-9418EDF2DB5C}" destId="{4BBD962C-DA65-4F53-9085-96F8A080FB66}" srcOrd="3" destOrd="0" parTransId="{E782FA3B-B8E2-4354-A497-2E64254C1A8F}" sibTransId="{6D9F4C57-A0C7-494A-A4B8-219B45B79B06}"/>
    <dgm:cxn modelId="{685D010E-10CE-4DC9-9354-93D412E41A16}" type="presOf" srcId="{4AE2436B-662F-4D39-BD09-6ED24CC2E499}" destId="{F71DD7D1-BE1D-4589-B328-EDF7B03C5EBF}" srcOrd="0" destOrd="0" presId="urn:microsoft.com/office/officeart/2005/8/layout/hList1"/>
    <dgm:cxn modelId="{D3E84A14-EB99-41BD-AE88-A8092A9259E8}" type="presOf" srcId="{5996A513-E56F-400A-BE60-A00362FE0034}" destId="{B9DCA8B7-9D5D-4E4D-8CE5-F5EF1F820760}" srcOrd="0" destOrd="0" presId="urn:microsoft.com/office/officeart/2005/8/layout/hList1"/>
    <dgm:cxn modelId="{9F2FD81A-3DC8-4164-8824-7479CB81AAA2}" srcId="{267602A4-2FFA-422A-934F-358EEF96CDD6}" destId="{B66A811E-2A7E-4FC6-8B94-1CD5CD11B69B}" srcOrd="0" destOrd="0" parTransId="{D9BC1789-002A-4526-B2EB-11E9D2D4E8F2}" sibTransId="{C330D289-4D14-493F-B9ED-132AD191B81B}"/>
    <dgm:cxn modelId="{4453A223-A317-41AF-AA87-8BEE39D702E4}" type="presOf" srcId="{1E1F4D3D-D45F-4E06-BE08-C0F12009DA2C}" destId="{01E4E701-F8B4-4B75-B332-7E3374C96EB0}" srcOrd="0" destOrd="3" presId="urn:microsoft.com/office/officeart/2005/8/layout/hList1"/>
    <dgm:cxn modelId="{13DC8C68-B639-4664-A481-4F55DFA838B9}" type="presOf" srcId="{37095533-6BCB-4177-9058-AF6937812763}" destId="{5494CEA3-B7A3-462A-BAF0-D859FC6DC7A5}" srcOrd="0" destOrd="1" presId="urn:microsoft.com/office/officeart/2005/8/layout/hList1"/>
    <dgm:cxn modelId="{D799084E-B965-4AC6-A272-325BA40C7205}" type="presOf" srcId="{DEEDB91C-1F5D-4DFF-BCBF-572694D20417}" destId="{F71DD7D1-BE1D-4589-B328-EDF7B03C5EBF}" srcOrd="0" destOrd="2" presId="urn:microsoft.com/office/officeart/2005/8/layout/hList1"/>
    <dgm:cxn modelId="{8CE78071-BDB8-4F61-8604-5BC9321A5207}" srcId="{267602A4-2FFA-422A-934F-358EEF96CDD6}" destId="{C8C4E420-565B-43DD-B593-B302A887E2E7}" srcOrd="4" destOrd="0" parTransId="{253460AC-29C9-4F41-96CD-8EA236356198}" sibTransId="{64A9C9A3-A54B-45B3-8A9F-A2B9710199B2}"/>
    <dgm:cxn modelId="{B3D5BC71-7EBB-4B1F-9C87-9556602A0847}" type="presOf" srcId="{B66A811E-2A7E-4FC6-8B94-1CD5CD11B69B}" destId="{01E4E701-F8B4-4B75-B332-7E3374C96EB0}" srcOrd="0" destOrd="0" presId="urn:microsoft.com/office/officeart/2005/8/layout/hList1"/>
    <dgm:cxn modelId="{22113853-7EE1-4071-BA3B-91177C848117}" type="presOf" srcId="{3F9D6B3E-71C8-4340-963C-8A291FDA7236}" destId="{5494CEA3-B7A3-462A-BAF0-D859FC6DC7A5}" srcOrd="0" destOrd="2" presId="urn:microsoft.com/office/officeart/2005/8/layout/hList1"/>
    <dgm:cxn modelId="{39CE7255-4DAC-4F96-9BFD-F96F00AFE29C}" type="presOf" srcId="{5C35147B-2952-4377-93E1-F8358BE21E03}" destId="{F71DD7D1-BE1D-4589-B328-EDF7B03C5EBF}" srcOrd="0" destOrd="1" presId="urn:microsoft.com/office/officeart/2005/8/layout/hList1"/>
    <dgm:cxn modelId="{1CA3525A-6526-4DDB-AF45-58D23F287FD1}" type="presOf" srcId="{7605480D-202A-4A0D-A73D-286072D2E90E}" destId="{01E4E701-F8B4-4B75-B332-7E3374C96EB0}" srcOrd="0" destOrd="2" presId="urn:microsoft.com/office/officeart/2005/8/layout/hList1"/>
    <dgm:cxn modelId="{FE40BC89-B541-47E3-8998-8594A2A726AA}" srcId="{5996A513-E56F-400A-BE60-A00362FE0034}" destId="{DEEDB91C-1F5D-4DFF-BCBF-572694D20417}" srcOrd="2" destOrd="0" parTransId="{231AF5BC-1BF2-4A76-8796-B76047BC7C57}" sibTransId="{48764FDB-D822-4483-966E-2E6D744CFC85}"/>
    <dgm:cxn modelId="{CDB032A0-7AAF-4654-B38F-B3A8C54B7796}" srcId="{267602A4-2FFA-422A-934F-358EEF96CDD6}" destId="{082FFE9D-17A5-4A96-A09B-DE7015FDCECB}" srcOrd="1" destOrd="0" parTransId="{CDC8FB8A-D709-41DC-873B-A28E810D72FC}" sibTransId="{50C2D447-80ED-431C-9207-B45E82754514}"/>
    <dgm:cxn modelId="{B1840FA1-2C9E-46D1-99BB-D049974F4F00}" type="presOf" srcId="{87D3D570-634C-4652-A880-9418EDF2DB5C}" destId="{15D17E97-2B51-4C2C-ADAE-8FBDEB31609F}" srcOrd="0" destOrd="0" presId="urn:microsoft.com/office/officeart/2005/8/layout/hList1"/>
    <dgm:cxn modelId="{20AA66A4-F86C-4800-99A4-2D1BEF1669E1}" srcId="{267602A4-2FFA-422A-934F-358EEF96CDD6}" destId="{1E1F4D3D-D45F-4E06-BE08-C0F12009DA2C}" srcOrd="3" destOrd="0" parTransId="{B9AF55BC-C3F4-4C4F-8C16-25949AA42323}" sibTransId="{9392CBAA-B116-4578-8D73-F0838801CF5C}"/>
    <dgm:cxn modelId="{1A73B7A5-F557-4108-A292-463B9AF3CB01}" type="presOf" srcId="{95F22C2A-686B-47CE-8F44-264603E3B664}" destId="{01E4E701-F8B4-4B75-B332-7E3374C96EB0}" srcOrd="0" destOrd="5" presId="urn:microsoft.com/office/officeart/2005/8/layout/hList1"/>
    <dgm:cxn modelId="{E3335BA8-BE4E-4AAD-81A1-9254ACB4BA9D}" srcId="{87D3D570-634C-4652-A880-9418EDF2DB5C}" destId="{3F9D6B3E-71C8-4340-963C-8A291FDA7236}" srcOrd="2" destOrd="0" parTransId="{C9C8BE11-BF70-4854-B1ED-7388DE99A6C5}" sibTransId="{08D593BB-B2E3-4B9B-BA91-906F8A2B7836}"/>
    <dgm:cxn modelId="{211CE9B0-9AB9-458A-9593-61EC037660A9}" type="presOf" srcId="{4BBD962C-DA65-4F53-9085-96F8A080FB66}" destId="{5494CEA3-B7A3-462A-BAF0-D859FC6DC7A5}" srcOrd="0" destOrd="3" presId="urn:microsoft.com/office/officeart/2005/8/layout/hList1"/>
    <dgm:cxn modelId="{AE5CBFBB-F71E-4CD8-9957-A462C9A33311}" srcId="{87D3D570-634C-4652-A880-9418EDF2DB5C}" destId="{37095533-6BCB-4177-9058-AF6937812763}" srcOrd="1" destOrd="0" parTransId="{D6F37EC5-B7AE-4EC9-BE98-EA6962C99627}" sibTransId="{0957D109-682C-470D-AFE8-4E2D120CFCF6}"/>
    <dgm:cxn modelId="{84E62DBE-3809-41C7-87A1-6B6000E89272}" type="presOf" srcId="{082FFE9D-17A5-4A96-A09B-DE7015FDCECB}" destId="{01E4E701-F8B4-4B75-B332-7E3374C96EB0}" srcOrd="0" destOrd="1" presId="urn:microsoft.com/office/officeart/2005/8/layout/hList1"/>
    <dgm:cxn modelId="{718593C1-4CFD-4834-8711-63049E6285C8}" srcId="{267602A4-2FFA-422A-934F-358EEF96CDD6}" destId="{95F22C2A-686B-47CE-8F44-264603E3B664}" srcOrd="5" destOrd="0" parTransId="{8AA06502-85CE-4C86-99DA-0B7B4A4C3AC5}" sibTransId="{7CB6BE94-4DB4-4BB3-90FB-5B3CBF1D782E}"/>
    <dgm:cxn modelId="{1B0CF2C5-D70D-496B-8CC6-0AD97323CCAD}" type="presOf" srcId="{250F5EAE-A08E-4F15-A5CD-6EBAED99F628}" destId="{5494CEA3-B7A3-462A-BAF0-D859FC6DC7A5}" srcOrd="0" destOrd="0" presId="urn:microsoft.com/office/officeart/2005/8/layout/hList1"/>
    <dgm:cxn modelId="{3E0297C6-69FB-4A50-B92E-8E32906E9551}" type="presOf" srcId="{C8C4E420-565B-43DD-B593-B302A887E2E7}" destId="{01E4E701-F8B4-4B75-B332-7E3374C96EB0}" srcOrd="0" destOrd="4" presId="urn:microsoft.com/office/officeart/2005/8/layout/hList1"/>
    <dgm:cxn modelId="{DD8B0CC7-189D-473A-AF30-4852A6791F0E}" srcId="{5C0CA07B-F83E-46D2-A911-E6D0D5CB3898}" destId="{267602A4-2FFA-422A-934F-358EEF96CDD6}" srcOrd="1" destOrd="0" parTransId="{A422730F-C9F5-4015-8EB6-937A2ECFFF9C}" sibTransId="{64588573-6DC3-4B73-A783-4996B867DD89}"/>
    <dgm:cxn modelId="{49ABE9C9-BE50-40D7-93C1-57BD858FF471}" srcId="{5C0CA07B-F83E-46D2-A911-E6D0D5CB3898}" destId="{87D3D570-634C-4652-A880-9418EDF2DB5C}" srcOrd="0" destOrd="0" parTransId="{22CEE9F7-061D-4731-AD79-C91665217547}" sibTransId="{FC86C128-7B5F-4316-BF22-171E66C119A8}"/>
    <dgm:cxn modelId="{C07AE6D3-4EC3-45E4-A5EF-363237D52212}" srcId="{87D3D570-634C-4652-A880-9418EDF2DB5C}" destId="{250F5EAE-A08E-4F15-A5CD-6EBAED99F628}" srcOrd="0" destOrd="0" parTransId="{8A9B61D9-7F87-4827-8700-D67BF32007F4}" sibTransId="{8A3261CA-EA8F-43F5-89F6-94C1B961E9EA}"/>
    <dgm:cxn modelId="{559912D7-B44B-4471-BD25-84378C884122}" srcId="{5996A513-E56F-400A-BE60-A00362FE0034}" destId="{4AE2436B-662F-4D39-BD09-6ED24CC2E499}" srcOrd="0" destOrd="0" parTransId="{EAA66A28-0C12-4BFF-8808-CE7A63DE2EC7}" sibTransId="{440C8DE6-1B4B-448B-A344-A0F082BE5944}"/>
    <dgm:cxn modelId="{B8D700DA-B53B-4569-B9DE-CFE9EE8C439C}" srcId="{267602A4-2FFA-422A-934F-358EEF96CDD6}" destId="{7605480D-202A-4A0D-A73D-286072D2E90E}" srcOrd="2" destOrd="0" parTransId="{3388EFCB-66EA-4D82-91A8-57D1BB8CC4BA}" sibTransId="{BAB6F95D-5903-4782-9F96-45EA40F481A2}"/>
    <dgm:cxn modelId="{8F33D0DE-9C82-4259-B8BB-CDB5EF48298D}" type="presOf" srcId="{267602A4-2FFA-422A-934F-358EEF96CDD6}" destId="{5ABDEB23-630F-4D96-A1B3-A22578896687}" srcOrd="0" destOrd="0" presId="urn:microsoft.com/office/officeart/2005/8/layout/hList1"/>
    <dgm:cxn modelId="{9CB2ABF4-C099-49C2-9859-F3EE39FD3700}" srcId="{5C0CA07B-F83E-46D2-A911-E6D0D5CB3898}" destId="{5996A513-E56F-400A-BE60-A00362FE0034}" srcOrd="2" destOrd="0" parTransId="{79C7C255-41D3-4183-9D8F-490E2E0DAD91}" sibTransId="{D89DC931-FFEB-4CD3-8EDD-3CFF9AA66780}"/>
    <dgm:cxn modelId="{AA59C7FB-A311-4831-AB48-0A9A1B501A5C}" srcId="{5996A513-E56F-400A-BE60-A00362FE0034}" destId="{5C35147B-2952-4377-93E1-F8358BE21E03}" srcOrd="1" destOrd="0" parTransId="{0E6E639F-BA06-4D6C-8F2D-C64261AC0F11}" sibTransId="{1F60F365-D6C4-43ED-B2B9-15C53FF87A85}"/>
    <dgm:cxn modelId="{F4A339FC-92B2-4F6C-A3B0-5CD9F745F8AF}" type="presOf" srcId="{5C0CA07B-F83E-46D2-A911-E6D0D5CB3898}" destId="{CD30D6B7-C7E4-44C3-A2FF-00416B54DBB8}" srcOrd="0" destOrd="0" presId="urn:microsoft.com/office/officeart/2005/8/layout/hList1"/>
    <dgm:cxn modelId="{237020C9-3A15-4F81-8C5E-623459C7284F}" type="presParOf" srcId="{CD30D6B7-C7E4-44C3-A2FF-00416B54DBB8}" destId="{C9E063A4-E3A2-449A-A681-DA5543396BF8}" srcOrd="0" destOrd="0" presId="urn:microsoft.com/office/officeart/2005/8/layout/hList1"/>
    <dgm:cxn modelId="{953FF5BF-1F86-47A7-9EA4-6F025F0789A4}" type="presParOf" srcId="{C9E063A4-E3A2-449A-A681-DA5543396BF8}" destId="{15D17E97-2B51-4C2C-ADAE-8FBDEB31609F}" srcOrd="0" destOrd="0" presId="urn:microsoft.com/office/officeart/2005/8/layout/hList1"/>
    <dgm:cxn modelId="{BC2C8890-E507-45BC-9E25-8782737EEFA5}" type="presParOf" srcId="{C9E063A4-E3A2-449A-A681-DA5543396BF8}" destId="{5494CEA3-B7A3-462A-BAF0-D859FC6DC7A5}" srcOrd="1" destOrd="0" presId="urn:microsoft.com/office/officeart/2005/8/layout/hList1"/>
    <dgm:cxn modelId="{EE93553F-F350-4313-ABB4-01720877A959}" type="presParOf" srcId="{CD30D6B7-C7E4-44C3-A2FF-00416B54DBB8}" destId="{3A2A091D-BD5A-4029-9E4F-F0C2D1C5A6C6}" srcOrd="1" destOrd="0" presId="urn:microsoft.com/office/officeart/2005/8/layout/hList1"/>
    <dgm:cxn modelId="{C90CF84A-0C12-486F-8CAD-528960D4D269}" type="presParOf" srcId="{CD30D6B7-C7E4-44C3-A2FF-00416B54DBB8}" destId="{E1D39EBF-2A48-47F9-A1AB-49FD2B2F8984}" srcOrd="2" destOrd="0" presId="urn:microsoft.com/office/officeart/2005/8/layout/hList1"/>
    <dgm:cxn modelId="{680752F8-BEA7-4A47-916A-3B37262BCDC9}" type="presParOf" srcId="{E1D39EBF-2A48-47F9-A1AB-49FD2B2F8984}" destId="{5ABDEB23-630F-4D96-A1B3-A22578896687}" srcOrd="0" destOrd="0" presId="urn:microsoft.com/office/officeart/2005/8/layout/hList1"/>
    <dgm:cxn modelId="{F08DAA50-B8B8-45D1-A530-F1EC8A642603}" type="presParOf" srcId="{E1D39EBF-2A48-47F9-A1AB-49FD2B2F8984}" destId="{01E4E701-F8B4-4B75-B332-7E3374C96EB0}" srcOrd="1" destOrd="0" presId="urn:microsoft.com/office/officeart/2005/8/layout/hList1"/>
    <dgm:cxn modelId="{BD06FAB3-92DE-4EE6-BE48-90393624EEED}" type="presParOf" srcId="{CD30D6B7-C7E4-44C3-A2FF-00416B54DBB8}" destId="{141B8557-E977-47A5-AA3F-6B191DD6DCE7}" srcOrd="3" destOrd="0" presId="urn:microsoft.com/office/officeart/2005/8/layout/hList1"/>
    <dgm:cxn modelId="{FD0E704B-AB89-4863-A4CB-CF64E6B2A67C}" type="presParOf" srcId="{CD30D6B7-C7E4-44C3-A2FF-00416B54DBB8}" destId="{76FDCAC7-1FB1-41AB-9336-1D7EC0A72286}" srcOrd="4" destOrd="0" presId="urn:microsoft.com/office/officeart/2005/8/layout/hList1"/>
    <dgm:cxn modelId="{A6102691-AB6B-47C0-90A8-ABD1888274A6}" type="presParOf" srcId="{76FDCAC7-1FB1-41AB-9336-1D7EC0A72286}" destId="{B9DCA8B7-9D5D-4E4D-8CE5-F5EF1F820760}" srcOrd="0" destOrd="0" presId="urn:microsoft.com/office/officeart/2005/8/layout/hList1"/>
    <dgm:cxn modelId="{6001769C-2333-4BFD-A393-446FEF99AFEC}" type="presParOf" srcId="{76FDCAC7-1FB1-41AB-9336-1D7EC0A72286}" destId="{F71DD7D1-BE1D-4589-B328-EDF7B03C5EBF}"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60F4D9-90F9-47C5-AD1A-0D31FD85BAF1}">
      <dsp:nvSpPr>
        <dsp:cNvPr id="0" name=""/>
        <dsp:cNvSpPr/>
      </dsp:nvSpPr>
      <dsp:spPr>
        <a:xfrm>
          <a:off x="624337" y="687745"/>
          <a:ext cx="1452312" cy="1452312"/>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DF2555-273C-4A8B-BBB1-3D93B89B0A2C}">
      <dsp:nvSpPr>
        <dsp:cNvPr id="0" name=""/>
        <dsp:cNvSpPr/>
      </dsp:nvSpPr>
      <dsp:spPr>
        <a:xfrm>
          <a:off x="933846" y="997255"/>
          <a:ext cx="833294" cy="83329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3904CC-7D9F-4B45-95E9-0D79C5F2EC73}">
      <dsp:nvSpPr>
        <dsp:cNvPr id="0" name=""/>
        <dsp:cNvSpPr/>
      </dsp:nvSpPr>
      <dsp:spPr>
        <a:xfrm>
          <a:off x="160073" y="2592418"/>
          <a:ext cx="238084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t>01 What is Flipped Classroom Teaching?</a:t>
          </a:r>
        </a:p>
      </dsp:txBody>
      <dsp:txXfrm>
        <a:off x="160073" y="2592418"/>
        <a:ext cx="2380840" cy="877500"/>
      </dsp:txXfrm>
    </dsp:sp>
    <dsp:sp modelId="{7489ACC1-521C-4D50-9207-CE86CFCE6356}">
      <dsp:nvSpPr>
        <dsp:cNvPr id="0" name=""/>
        <dsp:cNvSpPr/>
      </dsp:nvSpPr>
      <dsp:spPr>
        <a:xfrm>
          <a:off x="3421824" y="687745"/>
          <a:ext cx="1452312" cy="1452312"/>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50EF25-BAA5-45F7-9427-F96705A78068}">
      <dsp:nvSpPr>
        <dsp:cNvPr id="0" name=""/>
        <dsp:cNvSpPr/>
      </dsp:nvSpPr>
      <dsp:spPr>
        <a:xfrm>
          <a:off x="3731334" y="997255"/>
          <a:ext cx="833294" cy="83329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FB486E-CE6B-4CD8-B893-A839E5BC63A8}">
      <dsp:nvSpPr>
        <dsp:cNvPr id="0" name=""/>
        <dsp:cNvSpPr/>
      </dsp:nvSpPr>
      <dsp:spPr>
        <a:xfrm>
          <a:off x="2957560" y="2592418"/>
          <a:ext cx="238084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t>02 Benefits to Students and Instructors</a:t>
          </a:r>
        </a:p>
      </dsp:txBody>
      <dsp:txXfrm>
        <a:off x="2957560" y="2592418"/>
        <a:ext cx="2380840" cy="877500"/>
      </dsp:txXfrm>
    </dsp:sp>
    <dsp:sp modelId="{9AA11A09-0CAC-4583-A92A-DD908A7F4123}">
      <dsp:nvSpPr>
        <dsp:cNvPr id="0" name=""/>
        <dsp:cNvSpPr/>
      </dsp:nvSpPr>
      <dsp:spPr>
        <a:xfrm>
          <a:off x="6219312" y="687745"/>
          <a:ext cx="1452312" cy="1452312"/>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FCCC2A-36BF-4B7F-9F86-3F4F1E499F32}">
      <dsp:nvSpPr>
        <dsp:cNvPr id="0" name=""/>
        <dsp:cNvSpPr/>
      </dsp:nvSpPr>
      <dsp:spPr>
        <a:xfrm>
          <a:off x="6528821" y="997255"/>
          <a:ext cx="833294" cy="83329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8B5B5E-B965-4C85-B955-9071D93DFEA1}">
      <dsp:nvSpPr>
        <dsp:cNvPr id="0" name=""/>
        <dsp:cNvSpPr/>
      </dsp:nvSpPr>
      <dsp:spPr>
        <a:xfrm>
          <a:off x="5755048" y="2592418"/>
          <a:ext cx="238084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t>03 Implementation</a:t>
          </a:r>
        </a:p>
      </dsp:txBody>
      <dsp:txXfrm>
        <a:off x="5755048" y="2592418"/>
        <a:ext cx="2380840" cy="877500"/>
      </dsp:txXfrm>
    </dsp:sp>
    <dsp:sp modelId="{67FECF2C-6F0E-49D5-8939-47BFD6EB1387}">
      <dsp:nvSpPr>
        <dsp:cNvPr id="0" name=""/>
        <dsp:cNvSpPr/>
      </dsp:nvSpPr>
      <dsp:spPr>
        <a:xfrm>
          <a:off x="9016800" y="687745"/>
          <a:ext cx="1452312" cy="1452312"/>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38C813-702A-479E-BCA2-2F763ECCCBBA}">
      <dsp:nvSpPr>
        <dsp:cNvPr id="0" name=""/>
        <dsp:cNvSpPr/>
      </dsp:nvSpPr>
      <dsp:spPr>
        <a:xfrm>
          <a:off x="9326309" y="997255"/>
          <a:ext cx="833294" cy="83329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226CEB-57A5-45F1-95AA-AA1EE42D43D6}">
      <dsp:nvSpPr>
        <dsp:cNvPr id="0" name=""/>
        <dsp:cNvSpPr/>
      </dsp:nvSpPr>
      <dsp:spPr>
        <a:xfrm>
          <a:off x="8552536" y="2592418"/>
          <a:ext cx="238084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t>04 Comments and Discussion</a:t>
          </a:r>
        </a:p>
      </dsp:txBody>
      <dsp:txXfrm>
        <a:off x="8552536" y="2592418"/>
        <a:ext cx="2380840" cy="877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79B5A-2914-437D-AAF1-8FC91B56F785}">
      <dsp:nvSpPr>
        <dsp:cNvPr id="0" name=""/>
        <dsp:cNvSpPr/>
      </dsp:nvSpPr>
      <dsp:spPr>
        <a:xfrm>
          <a:off x="25580" y="0"/>
          <a:ext cx="3961637" cy="132673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Initial exposure via lecture, demonstrations</a:t>
          </a:r>
        </a:p>
      </dsp:txBody>
      <dsp:txXfrm>
        <a:off x="64439" y="38859"/>
        <a:ext cx="3883919" cy="1249018"/>
      </dsp:txXfrm>
    </dsp:sp>
    <dsp:sp modelId="{AD1CD5A8-9CCC-484E-B25E-E3241680B20D}">
      <dsp:nvSpPr>
        <dsp:cNvPr id="0" name=""/>
        <dsp:cNvSpPr/>
      </dsp:nvSpPr>
      <dsp:spPr>
        <a:xfrm>
          <a:off x="4377450" y="172124"/>
          <a:ext cx="827294" cy="982486"/>
        </a:xfrm>
        <a:prstGeom prst="rightArrow">
          <a:avLst>
            <a:gd name="adj1" fmla="val 60000"/>
            <a:gd name="adj2" fmla="val 50000"/>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4377450" y="368621"/>
        <a:ext cx="579106" cy="589492"/>
      </dsp:txXfrm>
    </dsp:sp>
    <dsp:sp modelId="{EDE9CAE3-21C2-4037-A6D0-1468639157F8}">
      <dsp:nvSpPr>
        <dsp:cNvPr id="0" name=""/>
        <dsp:cNvSpPr/>
      </dsp:nvSpPr>
      <dsp:spPr>
        <a:xfrm>
          <a:off x="5548149" y="0"/>
          <a:ext cx="3961637" cy="1326736"/>
        </a:xfrm>
        <a:prstGeom prst="roundRect">
          <a:avLst>
            <a:gd name="adj" fmla="val 1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Application: Problem sets, blog posts, essays</a:t>
          </a:r>
        </a:p>
      </dsp:txBody>
      <dsp:txXfrm>
        <a:off x="5587008" y="38859"/>
        <a:ext cx="3883919" cy="12490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50DEBF-838C-457D-A67C-B7C5ACAA7DC2}">
      <dsp:nvSpPr>
        <dsp:cNvPr id="0" name=""/>
        <dsp:cNvSpPr/>
      </dsp:nvSpPr>
      <dsp:spPr>
        <a:xfrm>
          <a:off x="1857" y="0"/>
          <a:ext cx="3961637" cy="1326736"/>
        </a:xfrm>
        <a:prstGeom prst="roundRect">
          <a:avLst>
            <a:gd name="adj" fmla="val 10000"/>
          </a:avLst>
        </a:prstGeom>
        <a:solidFill>
          <a:schemeClr val="accent5"/>
        </a:solidFill>
        <a:ln w="19050" cap="flat" cmpd="sng" algn="ctr">
          <a:solidFill>
            <a:schemeClr val="lt1"/>
          </a:solidFill>
          <a:prstDash val="solid"/>
          <a:miter lim="800000"/>
        </a:ln>
        <a:effectLst/>
      </dsp:spPr>
      <dsp:style>
        <a:lnRef idx="3">
          <a:schemeClr val="lt1"/>
        </a:lnRef>
        <a:fillRef idx="1">
          <a:schemeClr val="accent5"/>
        </a:fillRef>
        <a:effectRef idx="1">
          <a:schemeClr val="accent5"/>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Application: Problem-solving exercises, peer-to-peer education</a:t>
          </a:r>
        </a:p>
      </dsp:txBody>
      <dsp:txXfrm>
        <a:off x="40716" y="38859"/>
        <a:ext cx="3883919" cy="1249018"/>
      </dsp:txXfrm>
    </dsp:sp>
    <dsp:sp modelId="{CC3366BA-3416-4507-BA36-38FED16CF8D0}">
      <dsp:nvSpPr>
        <dsp:cNvPr id="0" name=""/>
        <dsp:cNvSpPr/>
      </dsp:nvSpPr>
      <dsp:spPr>
        <a:xfrm rot="10800000">
          <a:off x="4359659" y="172124"/>
          <a:ext cx="839867" cy="982486"/>
        </a:xfrm>
        <a:prstGeom prst="rightArrow">
          <a:avLst>
            <a:gd name="adj1" fmla="val 60000"/>
            <a:gd name="adj2" fmla="val 50000"/>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4611619" y="368621"/>
        <a:ext cx="587907" cy="589492"/>
      </dsp:txXfrm>
    </dsp:sp>
    <dsp:sp modelId="{39075FDF-51A8-472D-87ED-C96A052CEE69}">
      <dsp:nvSpPr>
        <dsp:cNvPr id="0" name=""/>
        <dsp:cNvSpPr/>
      </dsp:nvSpPr>
      <dsp:spPr>
        <a:xfrm>
          <a:off x="5548150" y="0"/>
          <a:ext cx="3961637" cy="1326736"/>
        </a:xfrm>
        <a:prstGeom prst="roundRect">
          <a:avLst>
            <a:gd name="adj" fmla="val 10000"/>
          </a:avLst>
        </a:prstGeom>
        <a:solidFill>
          <a:schemeClr val="accent4"/>
        </a:solidFill>
        <a:ln w="19050" cap="flat" cmpd="sng" algn="ctr">
          <a:solidFill>
            <a:schemeClr val="lt1"/>
          </a:solidFill>
          <a:prstDash val="solid"/>
          <a:miter lim="800000"/>
        </a:ln>
        <a:effectLst/>
      </dsp:spPr>
      <dsp:style>
        <a:lnRef idx="3">
          <a:schemeClr val="lt1"/>
        </a:lnRef>
        <a:fillRef idx="1">
          <a:schemeClr val="accent4"/>
        </a:fillRef>
        <a:effectRef idx="1">
          <a:schemeClr val="accent4"/>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Initial exposure via readings, video, or podcasts</a:t>
          </a:r>
          <a:endParaRPr lang="en-US" sz="2400" kern="1200" dirty="0"/>
        </a:p>
      </dsp:txBody>
      <dsp:txXfrm>
        <a:off x="5587009" y="38859"/>
        <a:ext cx="3883919" cy="12490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E551FD-7F16-49DB-A867-FDA4E6605F03}">
      <dsp:nvSpPr>
        <dsp:cNvPr id="0" name=""/>
        <dsp:cNvSpPr/>
      </dsp:nvSpPr>
      <dsp:spPr>
        <a:xfrm>
          <a:off x="0" y="0"/>
          <a:ext cx="9674941" cy="153953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In what disciplines has flipped classroom been effectively used?</a:t>
          </a:r>
        </a:p>
      </dsp:txBody>
      <dsp:txXfrm>
        <a:off x="2088941" y="0"/>
        <a:ext cx="7585999" cy="1539534"/>
      </dsp:txXfrm>
    </dsp:sp>
    <dsp:sp modelId="{7229A659-D496-4076-86A3-2A9FEBED94C7}">
      <dsp:nvSpPr>
        <dsp:cNvPr id="0" name=""/>
        <dsp:cNvSpPr/>
      </dsp:nvSpPr>
      <dsp:spPr>
        <a:xfrm>
          <a:off x="153953" y="153953"/>
          <a:ext cx="1934988" cy="123162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FFBB1B-E1E3-4AE6-91DD-A1D658AE87CC}">
      <dsp:nvSpPr>
        <dsp:cNvPr id="0" name=""/>
        <dsp:cNvSpPr/>
      </dsp:nvSpPr>
      <dsp:spPr>
        <a:xfrm>
          <a:off x="0" y="1693487"/>
          <a:ext cx="9674941" cy="1539534"/>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How does flipped classroom teaching </a:t>
          </a:r>
          <a:r>
            <a:rPr lang="en-US" sz="3100" u="sng" kern="1200"/>
            <a:t>benefit</a:t>
          </a:r>
          <a:r>
            <a:rPr lang="en-US" sz="3100" kern="1200"/>
            <a:t> students?</a:t>
          </a:r>
        </a:p>
      </dsp:txBody>
      <dsp:txXfrm>
        <a:off x="2088941" y="1693487"/>
        <a:ext cx="7585999" cy="1539534"/>
      </dsp:txXfrm>
    </dsp:sp>
    <dsp:sp modelId="{E3BB61A8-3EE5-4B38-8BF5-AE449C05ED8E}">
      <dsp:nvSpPr>
        <dsp:cNvPr id="0" name=""/>
        <dsp:cNvSpPr/>
      </dsp:nvSpPr>
      <dsp:spPr>
        <a:xfrm>
          <a:off x="153953" y="1847440"/>
          <a:ext cx="1934988" cy="123162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9000" b="-2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0F9C14-65CC-41C1-81AE-9BCA9507B9EB}">
      <dsp:nvSpPr>
        <dsp:cNvPr id="0" name=""/>
        <dsp:cNvSpPr/>
      </dsp:nvSpPr>
      <dsp:spPr>
        <a:xfrm>
          <a:off x="0" y="3386974"/>
          <a:ext cx="9674941" cy="1539534"/>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Based on the research, what benefits might you anticipate for </a:t>
          </a:r>
          <a:r>
            <a:rPr lang="en-US" sz="3100" u="sng" kern="1200"/>
            <a:t>instructors</a:t>
          </a:r>
          <a:r>
            <a:rPr lang="en-US" sz="3100" kern="1200"/>
            <a:t>? </a:t>
          </a:r>
        </a:p>
      </dsp:txBody>
      <dsp:txXfrm>
        <a:off x="2088941" y="3386974"/>
        <a:ext cx="7585999" cy="1539534"/>
      </dsp:txXfrm>
    </dsp:sp>
    <dsp:sp modelId="{77E9CED6-BFDB-4FC4-9103-139F69327692}">
      <dsp:nvSpPr>
        <dsp:cNvPr id="0" name=""/>
        <dsp:cNvSpPr/>
      </dsp:nvSpPr>
      <dsp:spPr>
        <a:xfrm>
          <a:off x="153953" y="3540928"/>
          <a:ext cx="1934988" cy="1231627"/>
        </a:xfrm>
        <a:prstGeom prst="roundRect">
          <a:avLst>
            <a:gd name="adj" fmla="val 1000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29000" b="-2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E551FD-7F16-49DB-A867-FDA4E6605F03}">
      <dsp:nvSpPr>
        <dsp:cNvPr id="0" name=""/>
        <dsp:cNvSpPr/>
      </dsp:nvSpPr>
      <dsp:spPr>
        <a:xfrm>
          <a:off x="0" y="0"/>
          <a:ext cx="9238267" cy="166591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What strategies do you currently use to assist students who: Regularly miss class?  Come to class unprepared? Fall asleep? Become distracted by devices?</a:t>
          </a:r>
        </a:p>
      </dsp:txBody>
      <dsp:txXfrm>
        <a:off x="2014245" y="0"/>
        <a:ext cx="7224021" cy="1665918"/>
      </dsp:txXfrm>
    </dsp:sp>
    <dsp:sp modelId="{7229A659-D496-4076-86A3-2A9FEBED94C7}">
      <dsp:nvSpPr>
        <dsp:cNvPr id="0" name=""/>
        <dsp:cNvSpPr/>
      </dsp:nvSpPr>
      <dsp:spPr>
        <a:xfrm>
          <a:off x="166591" y="166591"/>
          <a:ext cx="1847653" cy="133273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F994C3-FFBF-420C-9067-0DF3A4CFCE97}">
      <dsp:nvSpPr>
        <dsp:cNvPr id="0" name=""/>
        <dsp:cNvSpPr/>
      </dsp:nvSpPr>
      <dsp:spPr>
        <a:xfrm>
          <a:off x="0" y="1832509"/>
          <a:ext cx="9238267" cy="1665918"/>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Do you students look forward to class?</a:t>
          </a:r>
        </a:p>
      </dsp:txBody>
      <dsp:txXfrm>
        <a:off x="2014245" y="1832509"/>
        <a:ext cx="7224021" cy="1665918"/>
      </dsp:txXfrm>
    </dsp:sp>
    <dsp:sp modelId="{A8FEEA74-DBD7-4369-BA79-0A2E3EC1B7C3}">
      <dsp:nvSpPr>
        <dsp:cNvPr id="0" name=""/>
        <dsp:cNvSpPr/>
      </dsp:nvSpPr>
      <dsp:spPr>
        <a:xfrm>
          <a:off x="166591" y="1999101"/>
          <a:ext cx="1847653" cy="1332734"/>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43000" b="-4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0F9C14-65CC-41C1-81AE-9BCA9507B9EB}">
      <dsp:nvSpPr>
        <dsp:cNvPr id="0" name=""/>
        <dsp:cNvSpPr/>
      </dsp:nvSpPr>
      <dsp:spPr>
        <a:xfrm>
          <a:off x="0" y="3665019"/>
          <a:ext cx="9238267" cy="1665918"/>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Do you look forward to teaching?</a:t>
          </a:r>
        </a:p>
      </dsp:txBody>
      <dsp:txXfrm>
        <a:off x="2014245" y="3665019"/>
        <a:ext cx="7224021" cy="1665918"/>
      </dsp:txXfrm>
    </dsp:sp>
    <dsp:sp modelId="{77E9CED6-BFDB-4FC4-9103-139F69327692}">
      <dsp:nvSpPr>
        <dsp:cNvPr id="0" name=""/>
        <dsp:cNvSpPr/>
      </dsp:nvSpPr>
      <dsp:spPr>
        <a:xfrm>
          <a:off x="166591" y="3831611"/>
          <a:ext cx="1847653" cy="1332734"/>
        </a:xfrm>
        <a:prstGeom prst="roundRect">
          <a:avLst>
            <a:gd name="adj" fmla="val 1000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29000" b="-2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E551FD-7F16-49DB-A867-FDA4E6605F03}">
      <dsp:nvSpPr>
        <dsp:cNvPr id="0" name=""/>
        <dsp:cNvSpPr/>
      </dsp:nvSpPr>
      <dsp:spPr>
        <a:xfrm>
          <a:off x="0" y="0"/>
          <a:ext cx="10699423" cy="480734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marL="461963" lvl="0" indent="0" algn="l" defTabSz="1466850">
            <a:lnSpc>
              <a:spcPct val="90000"/>
            </a:lnSpc>
            <a:spcBef>
              <a:spcPct val="0"/>
            </a:spcBef>
            <a:spcAft>
              <a:spcPct val="35000"/>
            </a:spcAft>
            <a:buNone/>
          </a:pPr>
          <a:r>
            <a:rPr lang="en-US" sz="3300" kern="1200" dirty="0"/>
            <a:t>How closely does your current lesson plan resemble flipped classroom style?</a:t>
          </a:r>
        </a:p>
        <a:p>
          <a:pPr marL="461963" lvl="1" indent="0" algn="l" defTabSz="1155700">
            <a:lnSpc>
              <a:spcPct val="90000"/>
            </a:lnSpc>
            <a:spcBef>
              <a:spcPct val="0"/>
            </a:spcBef>
            <a:spcAft>
              <a:spcPct val="15000"/>
            </a:spcAft>
            <a:buChar char="•"/>
          </a:pPr>
          <a:r>
            <a:rPr lang="en-US" sz="2600" kern="1200" dirty="0"/>
            <a:t>How much information is imparted before class?</a:t>
          </a:r>
        </a:p>
        <a:p>
          <a:pPr marL="461963" lvl="1" indent="0" algn="l" defTabSz="444500">
            <a:lnSpc>
              <a:spcPct val="90000"/>
            </a:lnSpc>
            <a:spcBef>
              <a:spcPct val="0"/>
            </a:spcBef>
            <a:spcAft>
              <a:spcPct val="15000"/>
            </a:spcAft>
            <a:buChar char="•"/>
          </a:pPr>
          <a:endParaRPr lang="en-US" sz="1000" kern="1200" dirty="0"/>
        </a:p>
        <a:p>
          <a:pPr marL="461963" lvl="1" indent="0" algn="l" defTabSz="1155700">
            <a:lnSpc>
              <a:spcPct val="90000"/>
            </a:lnSpc>
            <a:spcBef>
              <a:spcPct val="0"/>
            </a:spcBef>
            <a:spcAft>
              <a:spcPct val="15000"/>
            </a:spcAft>
            <a:buChar char="•"/>
          </a:pPr>
          <a:r>
            <a:rPr lang="en-US" sz="2600" kern="1200" dirty="0"/>
            <a:t>What is the balance between transmitting information vs applying it in your class?</a:t>
          </a:r>
        </a:p>
        <a:p>
          <a:pPr marL="461963" lvl="1" indent="0" algn="l" defTabSz="444500">
            <a:lnSpc>
              <a:spcPct val="90000"/>
            </a:lnSpc>
            <a:spcBef>
              <a:spcPct val="0"/>
            </a:spcBef>
            <a:spcAft>
              <a:spcPct val="15000"/>
            </a:spcAft>
            <a:buChar char="•"/>
          </a:pPr>
          <a:endParaRPr lang="en-US" sz="1000" kern="1200" dirty="0"/>
        </a:p>
        <a:p>
          <a:pPr marL="461963" lvl="1" indent="0" algn="l" defTabSz="1155700">
            <a:lnSpc>
              <a:spcPct val="90000"/>
            </a:lnSpc>
            <a:spcBef>
              <a:spcPct val="0"/>
            </a:spcBef>
            <a:spcAft>
              <a:spcPct val="15000"/>
            </a:spcAft>
            <a:buChar char="•"/>
          </a:pPr>
          <a:r>
            <a:rPr lang="en-US" sz="2600" kern="1200" dirty="0"/>
            <a:t>What cognitive levels are emphasized in class? </a:t>
          </a:r>
        </a:p>
      </dsp:txBody>
      <dsp:txXfrm>
        <a:off x="2620619" y="0"/>
        <a:ext cx="8078803" cy="4807348"/>
      </dsp:txXfrm>
    </dsp:sp>
    <dsp:sp modelId="{7229A659-D496-4076-86A3-2A9FEBED94C7}">
      <dsp:nvSpPr>
        <dsp:cNvPr id="0" name=""/>
        <dsp:cNvSpPr/>
      </dsp:nvSpPr>
      <dsp:spPr>
        <a:xfrm>
          <a:off x="221241" y="930914"/>
          <a:ext cx="2658870" cy="2945519"/>
        </a:xfrm>
        <a:prstGeom prst="roundRect">
          <a:avLst>
            <a:gd name="adj" fmla="val 1000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52A163-1BBF-42A5-BCBE-2B8AFD516044}">
      <dsp:nvSpPr>
        <dsp:cNvPr id="0" name=""/>
        <dsp:cNvSpPr/>
      </dsp:nvSpPr>
      <dsp:spPr>
        <a:xfrm>
          <a:off x="4976069" y="2408866"/>
          <a:ext cx="1113773" cy="91440"/>
        </a:xfrm>
        <a:custGeom>
          <a:avLst/>
          <a:gdLst/>
          <a:ahLst/>
          <a:cxnLst/>
          <a:rect l="0" t="0" r="0" b="0"/>
          <a:pathLst>
            <a:path>
              <a:moveTo>
                <a:pt x="0" y="45720"/>
              </a:moveTo>
              <a:lnTo>
                <a:pt x="1113773" y="45720"/>
              </a:lnTo>
            </a:path>
          </a:pathLst>
        </a:custGeom>
        <a:noFill/>
        <a:ln w="3810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504347" y="2448864"/>
        <a:ext cx="57218" cy="11443"/>
      </dsp:txXfrm>
    </dsp:sp>
    <dsp:sp modelId="{410618F7-A49C-4C0E-8438-E7A6C64084EF}">
      <dsp:nvSpPr>
        <dsp:cNvPr id="0" name=""/>
        <dsp:cNvSpPr/>
      </dsp:nvSpPr>
      <dsp:spPr>
        <a:xfrm>
          <a:off x="2330" y="504244"/>
          <a:ext cx="4975538" cy="3900683"/>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3806" tIns="255917" rIns="243806" bIns="255917" numCol="1" spcCol="1270" anchor="t" anchorCtr="0">
          <a:noAutofit/>
        </a:bodyPr>
        <a:lstStyle/>
        <a:p>
          <a:pPr marL="0" lvl="0" indent="0" algn="l" defTabSz="977900">
            <a:lnSpc>
              <a:spcPct val="90000"/>
            </a:lnSpc>
            <a:spcBef>
              <a:spcPct val="0"/>
            </a:spcBef>
            <a:spcAft>
              <a:spcPts val="1000"/>
            </a:spcAft>
            <a:buNone/>
          </a:pPr>
          <a:r>
            <a:rPr lang="en-US" sz="2200" kern="1200" dirty="0"/>
            <a:t>Learning Objectives:</a:t>
          </a:r>
        </a:p>
        <a:p>
          <a:pPr marL="171450" lvl="1" indent="-171450" algn="l" defTabSz="755650">
            <a:lnSpc>
              <a:spcPct val="90000"/>
            </a:lnSpc>
            <a:spcBef>
              <a:spcPct val="0"/>
            </a:spcBef>
            <a:spcAft>
              <a:spcPts val="1000"/>
            </a:spcAft>
            <a:buChar char="•"/>
          </a:pPr>
          <a:r>
            <a:rPr lang="en-US" sz="1700" kern="1200" dirty="0"/>
            <a:t>What do you want your students to </a:t>
          </a:r>
          <a:r>
            <a:rPr lang="en-US" sz="1700" b="1" u="sng" kern="1200" dirty="0"/>
            <a:t>know</a:t>
          </a:r>
          <a:r>
            <a:rPr lang="en-US" sz="1700" kern="1200" dirty="0"/>
            <a:t> or </a:t>
          </a:r>
          <a:r>
            <a:rPr lang="en-US" sz="1700" b="1" u="sng" kern="1200" dirty="0"/>
            <a:t>understand</a:t>
          </a:r>
          <a:r>
            <a:rPr lang="en-US" sz="1700" kern="1200" dirty="0"/>
            <a:t> at the end of this lesson?</a:t>
          </a:r>
        </a:p>
        <a:p>
          <a:pPr marL="171450" lvl="1" indent="-171450" algn="l" defTabSz="755650">
            <a:lnSpc>
              <a:spcPct val="90000"/>
            </a:lnSpc>
            <a:spcBef>
              <a:spcPct val="0"/>
            </a:spcBef>
            <a:spcAft>
              <a:spcPts val="1000"/>
            </a:spcAft>
            <a:buChar char="•"/>
          </a:pPr>
          <a:r>
            <a:rPr lang="en-US" sz="1700" kern="1200" dirty="0"/>
            <a:t>What do you want your students to be able </a:t>
          </a:r>
          <a:r>
            <a:rPr lang="en-US" sz="1700" b="1" u="sng" kern="1200" dirty="0"/>
            <a:t>do</a:t>
          </a:r>
          <a:r>
            <a:rPr lang="en-US" sz="1700" kern="1200" dirty="0"/>
            <a:t> by the end of this lesson?</a:t>
          </a:r>
        </a:p>
        <a:p>
          <a:pPr marL="171450" lvl="1" indent="-171450" algn="l" defTabSz="755650">
            <a:lnSpc>
              <a:spcPct val="90000"/>
            </a:lnSpc>
            <a:spcBef>
              <a:spcPct val="0"/>
            </a:spcBef>
            <a:spcAft>
              <a:spcPts val="1000"/>
            </a:spcAft>
            <a:buChar char="•"/>
          </a:pPr>
          <a:r>
            <a:rPr lang="en-US" sz="1700" kern="1200" dirty="0"/>
            <a:t>Which elements are most important/foundational?</a:t>
          </a:r>
        </a:p>
        <a:p>
          <a:pPr marL="171450" lvl="1" indent="-171450" algn="l" defTabSz="755650">
            <a:lnSpc>
              <a:spcPct val="90000"/>
            </a:lnSpc>
            <a:spcBef>
              <a:spcPct val="0"/>
            </a:spcBef>
            <a:spcAft>
              <a:spcPts val="1000"/>
            </a:spcAft>
            <a:buChar char="•"/>
          </a:pPr>
          <a:r>
            <a:rPr lang="en-US" sz="1700" kern="1200" dirty="0"/>
            <a:t>Which elements are most complex or difficult?</a:t>
          </a:r>
        </a:p>
      </dsp:txBody>
      <dsp:txXfrm>
        <a:off x="2330" y="504244"/>
        <a:ext cx="4975538" cy="3900683"/>
      </dsp:txXfrm>
    </dsp:sp>
    <dsp:sp modelId="{2D7F7E9B-946D-4A54-A868-443C1B582A0C}">
      <dsp:nvSpPr>
        <dsp:cNvPr id="0" name=""/>
        <dsp:cNvSpPr/>
      </dsp:nvSpPr>
      <dsp:spPr>
        <a:xfrm>
          <a:off x="6122243" y="504244"/>
          <a:ext cx="4975538" cy="3900683"/>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3806" tIns="255917" rIns="243806" bIns="255917" numCol="1" spcCol="1270" anchor="t" anchorCtr="0">
          <a:noAutofit/>
        </a:bodyPr>
        <a:lstStyle/>
        <a:p>
          <a:pPr marL="0" lvl="0" indent="0" algn="l" defTabSz="977900">
            <a:lnSpc>
              <a:spcPct val="90000"/>
            </a:lnSpc>
            <a:spcBef>
              <a:spcPct val="0"/>
            </a:spcBef>
            <a:spcAft>
              <a:spcPts val="1000"/>
            </a:spcAft>
            <a:buNone/>
          </a:pPr>
          <a:r>
            <a:rPr lang="en-US" sz="2200" kern="1200"/>
            <a:t>Preparing for Assessment:</a:t>
          </a:r>
        </a:p>
        <a:p>
          <a:pPr marL="171450" lvl="1" indent="-171450" algn="l" defTabSz="755650">
            <a:lnSpc>
              <a:spcPct val="90000"/>
            </a:lnSpc>
            <a:spcBef>
              <a:spcPct val="0"/>
            </a:spcBef>
            <a:spcAft>
              <a:spcPts val="1000"/>
            </a:spcAft>
            <a:buChar char="•"/>
          </a:pPr>
          <a:r>
            <a:rPr lang="en-US" sz="1700" kern="1200" dirty="0"/>
            <a:t>How will you measure or assess students’ learning outcomes related to this lesson when determining their semester  grades?</a:t>
          </a:r>
        </a:p>
        <a:p>
          <a:pPr marL="171450" lvl="1" indent="-171450" algn="l" defTabSz="755650">
            <a:lnSpc>
              <a:spcPct val="90000"/>
            </a:lnSpc>
            <a:spcBef>
              <a:spcPct val="0"/>
            </a:spcBef>
            <a:spcAft>
              <a:spcPts val="1000"/>
            </a:spcAft>
            <a:buChar char="•"/>
          </a:pPr>
          <a:r>
            <a:rPr lang="en-US" sz="1700" kern="1200" dirty="0"/>
            <a:t>How can this lesson provide scaffolding to help them prepare or practice for that assessment?</a:t>
          </a:r>
        </a:p>
      </dsp:txBody>
      <dsp:txXfrm>
        <a:off x="6122243" y="504244"/>
        <a:ext cx="4975538" cy="390068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C38050-83BD-4DEB-BD41-490DBF904B83}">
      <dsp:nvSpPr>
        <dsp:cNvPr id="0" name=""/>
        <dsp:cNvSpPr/>
      </dsp:nvSpPr>
      <dsp:spPr>
        <a:xfrm>
          <a:off x="0" y="13748"/>
          <a:ext cx="10515600" cy="935963"/>
        </a:xfrm>
        <a:prstGeom prst="roundRect">
          <a:avLst/>
        </a:prstGeom>
        <a:solidFill>
          <a:schemeClr val="accent4">
            <a:lumMod val="75000"/>
            <a:alpha val="42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What will you assign before class to expose students to the material?</a:t>
          </a:r>
        </a:p>
      </dsp:txBody>
      <dsp:txXfrm>
        <a:off x="45690" y="59438"/>
        <a:ext cx="10424220" cy="844583"/>
      </dsp:txXfrm>
    </dsp:sp>
    <dsp:sp modelId="{4825984C-B74C-4C23-9E39-569E2092298B}">
      <dsp:nvSpPr>
        <dsp:cNvPr id="0" name=""/>
        <dsp:cNvSpPr/>
      </dsp:nvSpPr>
      <dsp:spPr>
        <a:xfrm>
          <a:off x="0" y="949711"/>
          <a:ext cx="10515600" cy="1809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Comprehensive + manageable.  Exposure must provide complete information on the subject without relying on in-class lecture  </a:t>
          </a:r>
        </a:p>
        <a:p>
          <a:pPr marL="171450" lvl="1" indent="-171450" algn="l" defTabSz="800100">
            <a:lnSpc>
              <a:spcPct val="90000"/>
            </a:lnSpc>
            <a:spcBef>
              <a:spcPct val="0"/>
            </a:spcBef>
            <a:spcAft>
              <a:spcPct val="20000"/>
            </a:spcAft>
            <a:buChar char="•"/>
          </a:pPr>
          <a:r>
            <a:rPr lang="en-US" sz="1800" kern="1200" dirty="0"/>
            <a:t>Thought experiment: </a:t>
          </a:r>
          <a:r>
            <a:rPr lang="en-US" sz="1800" i="1" kern="1200" dirty="0"/>
            <a:t>What material, if a student understood it perfectly, would be sufficient for them to earn an A on their final assessment?</a:t>
          </a:r>
          <a:endParaRPr lang="en-US" sz="1800" kern="1200" dirty="0"/>
        </a:p>
        <a:p>
          <a:pPr marL="171450" lvl="1" indent="-171450" algn="l" defTabSz="800100">
            <a:lnSpc>
              <a:spcPct val="90000"/>
            </a:lnSpc>
            <a:spcBef>
              <a:spcPct val="0"/>
            </a:spcBef>
            <a:spcAft>
              <a:spcPct val="20000"/>
            </a:spcAft>
            <a:buChar char="•"/>
          </a:pPr>
          <a:r>
            <a:rPr lang="en-US" sz="1800" kern="1200" dirty="0"/>
            <a:t>Consider modalities and accessibility</a:t>
          </a:r>
        </a:p>
        <a:p>
          <a:pPr marL="171450" lvl="1" indent="-171450" algn="l" defTabSz="800100">
            <a:lnSpc>
              <a:spcPct val="90000"/>
            </a:lnSpc>
            <a:spcBef>
              <a:spcPct val="0"/>
            </a:spcBef>
            <a:spcAft>
              <a:spcPct val="20000"/>
            </a:spcAft>
            <a:buChar char="•"/>
          </a:pPr>
          <a:endParaRPr lang="en-US" sz="1800" kern="1200" dirty="0"/>
        </a:p>
      </dsp:txBody>
      <dsp:txXfrm>
        <a:off x="0" y="949711"/>
        <a:ext cx="10515600" cy="1809180"/>
      </dsp:txXfrm>
    </dsp:sp>
    <dsp:sp modelId="{2F3A139D-C7D8-46B7-ABBA-5AF5CCD5D146}">
      <dsp:nvSpPr>
        <dsp:cNvPr id="0" name=""/>
        <dsp:cNvSpPr/>
      </dsp:nvSpPr>
      <dsp:spPr>
        <a:xfrm>
          <a:off x="0" y="2758891"/>
          <a:ext cx="10515600" cy="935963"/>
        </a:xfrm>
        <a:prstGeom prst="roundRect">
          <a:avLst/>
        </a:prstGeom>
        <a:solidFill>
          <a:schemeClr val="accent4">
            <a:lumMod val="75000"/>
            <a:alpha val="42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How will you assess pre-class learning and hold students accountable to complete the pre-class work?</a:t>
          </a:r>
        </a:p>
      </dsp:txBody>
      <dsp:txXfrm>
        <a:off x="45690" y="2804581"/>
        <a:ext cx="10424220" cy="844583"/>
      </dsp:txXfrm>
    </dsp:sp>
    <dsp:sp modelId="{0D937A0F-70AB-44CD-AF2A-EA30214DF134}">
      <dsp:nvSpPr>
        <dsp:cNvPr id="0" name=""/>
        <dsp:cNvSpPr/>
      </dsp:nvSpPr>
      <dsp:spPr>
        <a:xfrm>
          <a:off x="0" y="3694854"/>
          <a:ext cx="10515600" cy="64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Pre-class options (e.g., </a:t>
          </a:r>
          <a:r>
            <a:rPr lang="en-US" sz="1800" kern="1200" dirty="0" err="1"/>
            <a:t>JiTT</a:t>
          </a:r>
          <a:r>
            <a:rPr lang="en-US" sz="1800" kern="1200" dirty="0"/>
            <a:t> quiz)</a:t>
          </a:r>
        </a:p>
        <a:p>
          <a:pPr marL="171450" lvl="1" indent="-171450" algn="l" defTabSz="800100">
            <a:lnSpc>
              <a:spcPct val="90000"/>
            </a:lnSpc>
            <a:spcBef>
              <a:spcPct val="0"/>
            </a:spcBef>
            <a:spcAft>
              <a:spcPct val="20000"/>
            </a:spcAft>
            <a:buChar char="•"/>
          </a:pPr>
          <a:r>
            <a:rPr lang="en-US" sz="1800" kern="1200" dirty="0"/>
            <a:t>In-class options (e.g., clicker responses; small group exercises)</a:t>
          </a:r>
        </a:p>
      </dsp:txBody>
      <dsp:txXfrm>
        <a:off x="0" y="3694854"/>
        <a:ext cx="10515600" cy="64273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D17E97-2B51-4C2C-ADAE-8FBDEB31609F}">
      <dsp:nvSpPr>
        <dsp:cNvPr id="0" name=""/>
        <dsp:cNvSpPr/>
      </dsp:nvSpPr>
      <dsp:spPr>
        <a:xfrm>
          <a:off x="3183" y="62079"/>
          <a:ext cx="3103922" cy="6048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Core Concepts</a:t>
          </a:r>
        </a:p>
      </dsp:txBody>
      <dsp:txXfrm>
        <a:off x="3183" y="62079"/>
        <a:ext cx="3103922" cy="604800"/>
      </dsp:txXfrm>
    </dsp:sp>
    <dsp:sp modelId="{5494CEA3-B7A3-462A-BAF0-D859FC6DC7A5}">
      <dsp:nvSpPr>
        <dsp:cNvPr id="0" name=""/>
        <dsp:cNvSpPr/>
      </dsp:nvSpPr>
      <dsp:spPr>
        <a:xfrm>
          <a:off x="3183" y="666879"/>
          <a:ext cx="3103922" cy="3736116"/>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Move information transmission from in-class to pre-class</a:t>
          </a:r>
        </a:p>
        <a:p>
          <a:pPr marL="228600" lvl="1" indent="-228600" algn="l" defTabSz="933450">
            <a:lnSpc>
              <a:spcPct val="90000"/>
            </a:lnSpc>
            <a:spcBef>
              <a:spcPct val="0"/>
            </a:spcBef>
            <a:spcAft>
              <a:spcPct val="15000"/>
            </a:spcAft>
            <a:buChar char="•"/>
          </a:pPr>
          <a:r>
            <a:rPr lang="en-US" sz="2100" kern="1200" dirty="0"/>
            <a:t>Require pre-class learning</a:t>
          </a:r>
        </a:p>
        <a:p>
          <a:pPr marL="228600" lvl="1" indent="-228600" algn="l" defTabSz="933450">
            <a:lnSpc>
              <a:spcPct val="90000"/>
            </a:lnSpc>
            <a:spcBef>
              <a:spcPct val="0"/>
            </a:spcBef>
            <a:spcAft>
              <a:spcPct val="15000"/>
            </a:spcAft>
            <a:buChar char="•"/>
          </a:pPr>
          <a:r>
            <a:rPr lang="en-US" sz="2100" kern="1200" dirty="0"/>
            <a:t>Use class time for active, social, applied learning</a:t>
          </a:r>
        </a:p>
        <a:p>
          <a:pPr marL="228600" lvl="1" indent="-228600" algn="l" defTabSz="933450">
            <a:lnSpc>
              <a:spcPct val="90000"/>
            </a:lnSpc>
            <a:spcBef>
              <a:spcPct val="0"/>
            </a:spcBef>
            <a:spcAft>
              <a:spcPct val="15000"/>
            </a:spcAft>
            <a:buChar char="•"/>
          </a:pPr>
          <a:endParaRPr lang="en-US" sz="2100" kern="1200" dirty="0"/>
        </a:p>
      </dsp:txBody>
      <dsp:txXfrm>
        <a:off x="3183" y="666879"/>
        <a:ext cx="3103922" cy="3736116"/>
      </dsp:txXfrm>
    </dsp:sp>
    <dsp:sp modelId="{5ABDEB23-630F-4D96-A1B3-A22578896687}">
      <dsp:nvSpPr>
        <dsp:cNvPr id="0" name=""/>
        <dsp:cNvSpPr/>
      </dsp:nvSpPr>
      <dsp:spPr>
        <a:xfrm>
          <a:off x="3541655" y="62079"/>
          <a:ext cx="3103922" cy="604800"/>
        </a:xfrm>
        <a:prstGeom prst="rect">
          <a:avLst/>
        </a:prstGeom>
        <a:solidFill>
          <a:schemeClr val="accent4">
            <a:hueOff val="4900445"/>
            <a:satOff val="-20388"/>
            <a:lumOff val="4804"/>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Key Benefits</a:t>
          </a:r>
        </a:p>
      </dsp:txBody>
      <dsp:txXfrm>
        <a:off x="3541655" y="62079"/>
        <a:ext cx="3103922" cy="604800"/>
      </dsp:txXfrm>
    </dsp:sp>
    <dsp:sp modelId="{01E4E701-F8B4-4B75-B332-7E3374C96EB0}">
      <dsp:nvSpPr>
        <dsp:cNvPr id="0" name=""/>
        <dsp:cNvSpPr/>
      </dsp:nvSpPr>
      <dsp:spPr>
        <a:xfrm>
          <a:off x="3541655" y="666879"/>
          <a:ext cx="3103922" cy="3736116"/>
        </a:xfrm>
        <a:prstGeom prst="rect">
          <a:avLst/>
        </a:prstGeom>
        <a:solidFill>
          <a:schemeClr val="accent4">
            <a:tint val="40000"/>
            <a:alpha val="90000"/>
            <a:hueOff val="5430963"/>
            <a:satOff val="-25622"/>
            <a:lumOff val="-925"/>
            <a:alphaOff val="0"/>
          </a:schemeClr>
        </a:solidFill>
        <a:ln w="12700" cap="flat" cmpd="sng" algn="ctr">
          <a:solidFill>
            <a:schemeClr val="accent4">
              <a:tint val="40000"/>
              <a:alpha val="90000"/>
              <a:hueOff val="5430963"/>
              <a:satOff val="-25622"/>
              <a:lumOff val="-92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Engaged students</a:t>
          </a:r>
        </a:p>
        <a:p>
          <a:pPr marL="228600" lvl="1" indent="-228600" algn="l" defTabSz="933450">
            <a:lnSpc>
              <a:spcPct val="90000"/>
            </a:lnSpc>
            <a:spcBef>
              <a:spcPct val="0"/>
            </a:spcBef>
            <a:spcAft>
              <a:spcPct val="15000"/>
            </a:spcAft>
            <a:buChar char="•"/>
          </a:pPr>
          <a:r>
            <a:rPr lang="en-US" sz="2100" kern="1200" dirty="0"/>
            <a:t>Superior scaffolding</a:t>
          </a:r>
        </a:p>
        <a:p>
          <a:pPr marL="228600" lvl="1" indent="-228600" algn="l" defTabSz="933450">
            <a:lnSpc>
              <a:spcPct val="90000"/>
            </a:lnSpc>
            <a:spcBef>
              <a:spcPct val="0"/>
            </a:spcBef>
            <a:spcAft>
              <a:spcPct val="15000"/>
            </a:spcAft>
            <a:buChar char="•"/>
          </a:pPr>
          <a:r>
            <a:rPr lang="en-US" sz="2100" kern="1200" dirty="0"/>
            <a:t>Improved learning outcomes</a:t>
          </a:r>
        </a:p>
        <a:p>
          <a:pPr marL="228600" lvl="1" indent="-228600" algn="l" defTabSz="933450">
            <a:lnSpc>
              <a:spcPct val="90000"/>
            </a:lnSpc>
            <a:spcBef>
              <a:spcPct val="0"/>
            </a:spcBef>
            <a:spcAft>
              <a:spcPct val="15000"/>
            </a:spcAft>
            <a:buChar char="•"/>
          </a:pPr>
          <a:r>
            <a:rPr lang="en-US" sz="2100" kern="1200" dirty="0"/>
            <a:t>Reduced prep time</a:t>
          </a:r>
        </a:p>
        <a:p>
          <a:pPr marL="228600" lvl="1" indent="-228600" algn="l" defTabSz="933450">
            <a:lnSpc>
              <a:spcPct val="90000"/>
            </a:lnSpc>
            <a:spcBef>
              <a:spcPct val="0"/>
            </a:spcBef>
            <a:spcAft>
              <a:spcPct val="15000"/>
            </a:spcAft>
            <a:buChar char="•"/>
          </a:pPr>
          <a:r>
            <a:rPr lang="en-US" sz="2100" kern="1200" dirty="0"/>
            <a:t>Continual assessment</a:t>
          </a:r>
        </a:p>
        <a:p>
          <a:pPr marL="228600" lvl="1" indent="-228600" algn="l" defTabSz="933450">
            <a:lnSpc>
              <a:spcPct val="90000"/>
            </a:lnSpc>
            <a:spcBef>
              <a:spcPct val="0"/>
            </a:spcBef>
            <a:spcAft>
              <a:spcPct val="15000"/>
            </a:spcAft>
            <a:buChar char="•"/>
          </a:pPr>
          <a:r>
            <a:rPr lang="en-US" sz="2100" kern="1200" dirty="0"/>
            <a:t>Adaptability</a:t>
          </a:r>
        </a:p>
      </dsp:txBody>
      <dsp:txXfrm>
        <a:off x="3541655" y="666879"/>
        <a:ext cx="3103922" cy="3736116"/>
      </dsp:txXfrm>
    </dsp:sp>
    <dsp:sp modelId="{B9DCA8B7-9D5D-4E4D-8CE5-F5EF1F820760}">
      <dsp:nvSpPr>
        <dsp:cNvPr id="0" name=""/>
        <dsp:cNvSpPr/>
      </dsp:nvSpPr>
      <dsp:spPr>
        <a:xfrm>
          <a:off x="7080126" y="62079"/>
          <a:ext cx="3103922" cy="604800"/>
        </a:xfrm>
        <a:prstGeom prst="rect">
          <a:avLst/>
        </a:prstGeom>
        <a:solidFill>
          <a:schemeClr val="accent4">
            <a:hueOff val="9800891"/>
            <a:satOff val="-40777"/>
            <a:lumOff val="9608"/>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Implementation</a:t>
          </a:r>
        </a:p>
      </dsp:txBody>
      <dsp:txXfrm>
        <a:off x="7080126" y="62079"/>
        <a:ext cx="3103922" cy="604800"/>
      </dsp:txXfrm>
    </dsp:sp>
    <dsp:sp modelId="{F71DD7D1-BE1D-4589-B328-EDF7B03C5EBF}">
      <dsp:nvSpPr>
        <dsp:cNvPr id="0" name=""/>
        <dsp:cNvSpPr/>
      </dsp:nvSpPr>
      <dsp:spPr>
        <a:xfrm>
          <a:off x="7080126" y="666879"/>
          <a:ext cx="3103922" cy="3736116"/>
        </a:xfrm>
        <a:prstGeom prst="rect">
          <a:avLst/>
        </a:prstGeom>
        <a:solidFill>
          <a:schemeClr val="accent4">
            <a:tint val="40000"/>
            <a:alpha val="90000"/>
            <a:hueOff val="10861925"/>
            <a:satOff val="-51245"/>
            <a:lumOff val="-1851"/>
            <a:alphaOff val="0"/>
          </a:schemeClr>
        </a:solidFill>
        <a:ln w="12700" cap="flat" cmpd="sng" algn="ctr">
          <a:solidFill>
            <a:schemeClr val="accent4">
              <a:tint val="40000"/>
              <a:alpha val="90000"/>
              <a:hueOff val="10861925"/>
              <a:satOff val="-51245"/>
              <a:lumOff val="-18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Identify one lesson to start</a:t>
          </a:r>
        </a:p>
        <a:p>
          <a:pPr marL="228600" lvl="1" indent="-228600" algn="l" defTabSz="933450">
            <a:lnSpc>
              <a:spcPct val="90000"/>
            </a:lnSpc>
            <a:spcBef>
              <a:spcPct val="0"/>
            </a:spcBef>
            <a:spcAft>
              <a:spcPct val="15000"/>
            </a:spcAft>
            <a:buChar char="•"/>
          </a:pPr>
          <a:r>
            <a:rPr lang="en-US" sz="2100" kern="1200" dirty="0"/>
            <a:t>Select materials and exercises that support key learning objectives and prepare students for assessment</a:t>
          </a:r>
        </a:p>
        <a:p>
          <a:pPr marL="228600" lvl="1" indent="-228600" algn="l" defTabSz="933450">
            <a:lnSpc>
              <a:spcPct val="90000"/>
            </a:lnSpc>
            <a:spcBef>
              <a:spcPct val="0"/>
            </a:spcBef>
            <a:spcAft>
              <a:spcPct val="15000"/>
            </a:spcAft>
            <a:buChar char="•"/>
          </a:pPr>
          <a:r>
            <a:rPr lang="en-US" sz="2100" kern="1200" dirty="0"/>
            <a:t>Execute, reflect, and seek feedback</a:t>
          </a:r>
        </a:p>
      </dsp:txBody>
      <dsp:txXfrm>
        <a:off x="7080126" y="666879"/>
        <a:ext cx="3103922" cy="3736116"/>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6E6020-4209-49A3-9DC4-18264096E7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7797462-F1DD-4E64-BC14-F17A0F34B5A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232FC57-E1F8-4F59-A87C-2833007EAF57}" type="datetimeFigureOut">
              <a:rPr lang="en-US" smtClean="0"/>
              <a:t>5/10/2024</a:t>
            </a:fld>
            <a:endParaRPr lang="en-US"/>
          </a:p>
        </p:txBody>
      </p:sp>
      <p:sp>
        <p:nvSpPr>
          <p:cNvPr id="4" name="Footer Placeholder 3">
            <a:extLst>
              <a:ext uri="{FF2B5EF4-FFF2-40B4-BE49-F238E27FC236}">
                <a16:creationId xmlns:a16="http://schemas.microsoft.com/office/drawing/2014/main" id="{8075F0E3-AC70-4B5A-BCEB-9E3C021C86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48F68B5-925F-4468-95B3-EA77C29C342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8A06BE-7519-4B21-9E1D-AE6D6E69C38F}" type="slidenum">
              <a:rPr lang="en-US" smtClean="0"/>
              <a:t>‹#›</a:t>
            </a:fld>
            <a:endParaRPr lang="en-US"/>
          </a:p>
        </p:txBody>
      </p:sp>
    </p:spTree>
    <p:extLst>
      <p:ext uri="{BB962C8B-B14F-4D97-AF65-F5344CB8AC3E}">
        <p14:creationId xmlns:p14="http://schemas.microsoft.com/office/powerpoint/2010/main" val="21573830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8ACAC0-59EA-4916-9995-398D6BEB88C3}" type="datetimeFigureOut">
              <a:rPr lang="en-US" smtClean="0"/>
              <a:t>5/10/2024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9B2C62-FE30-453D-946B-754E9E42C845}" type="slidenum">
              <a:rPr lang="en-US" smtClean="0"/>
              <a:t>‹#›</a:t>
            </a:fld>
            <a:endParaRPr lang="en-US"/>
          </a:p>
        </p:txBody>
      </p:sp>
    </p:spTree>
    <p:extLst>
      <p:ext uri="{BB962C8B-B14F-4D97-AF65-F5344CB8AC3E}">
        <p14:creationId xmlns:p14="http://schemas.microsoft.com/office/powerpoint/2010/main" val="2922326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 spacing + Page numbers</a:t>
            </a:r>
          </a:p>
        </p:txBody>
      </p:sp>
      <p:sp>
        <p:nvSpPr>
          <p:cNvPr id="4" name="Slide Number Placeholder 3"/>
          <p:cNvSpPr>
            <a:spLocks noGrp="1"/>
          </p:cNvSpPr>
          <p:nvPr>
            <p:ph type="sldNum" sz="quarter" idx="5"/>
          </p:nvPr>
        </p:nvSpPr>
        <p:spPr/>
        <p:txBody>
          <a:bodyPr/>
          <a:lstStyle/>
          <a:p>
            <a:fld id="{5A9B2C62-FE30-453D-946B-754E9E42C845}" type="slidenum">
              <a:rPr lang="en-US" smtClean="0"/>
              <a:t>1</a:t>
            </a:fld>
            <a:endParaRPr lang="en-US"/>
          </a:p>
        </p:txBody>
      </p:sp>
    </p:spTree>
    <p:extLst>
      <p:ext uri="{BB962C8B-B14F-4D97-AF65-F5344CB8AC3E}">
        <p14:creationId xmlns:p14="http://schemas.microsoft.com/office/powerpoint/2010/main" val="1777375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2"/>
        </a:solidFill>
        <a:effectLst/>
      </p:bgPr>
    </p:bg>
    <p:spTree>
      <p:nvGrpSpPr>
        <p:cNvPr id="1" name=""/>
        <p:cNvGrpSpPr/>
        <p:nvPr/>
      </p:nvGrpSpPr>
      <p:grpSpPr>
        <a:xfrm>
          <a:off x="0" y="0"/>
          <a:ext cx="0" cy="0"/>
          <a:chOff x="0" y="0"/>
          <a:chExt cx="0" cy="0"/>
        </a:xfrm>
      </p:grpSpPr>
      <p:sp>
        <p:nvSpPr>
          <p:cNvPr id="12" name="Text Placeholder 21">
            <a:extLst>
              <a:ext uri="{FF2B5EF4-FFF2-40B4-BE49-F238E27FC236}">
                <a16:creationId xmlns:a16="http://schemas.microsoft.com/office/drawing/2014/main" id="{F2964EA8-200F-47C5-90C2-1DBA3D6D7CDB}"/>
              </a:ext>
            </a:extLst>
          </p:cNvPr>
          <p:cNvSpPr>
            <a:spLocks noGrp="1"/>
          </p:cNvSpPr>
          <p:nvPr>
            <p:ph type="body" sz="quarter" idx="12"/>
          </p:nvPr>
        </p:nvSpPr>
        <p:spPr>
          <a:xfrm>
            <a:off x="1028700" y="5078187"/>
            <a:ext cx="3222058" cy="964620"/>
          </a:xfrm>
        </p:spPr>
        <p:txBody>
          <a:bodyPr>
            <a:noAutofit/>
          </a:bodyPr>
          <a:lstStyle>
            <a:lvl1pPr marL="0" indent="0">
              <a:buNone/>
              <a:defRPr sz="1400">
                <a:solidFill>
                  <a:schemeClr val="accent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Click to edit Master text styles</a:t>
            </a:r>
          </a:p>
        </p:txBody>
      </p:sp>
      <p:sp>
        <p:nvSpPr>
          <p:cNvPr id="13" name="Picture Placeholder 19">
            <a:extLst>
              <a:ext uri="{FF2B5EF4-FFF2-40B4-BE49-F238E27FC236}">
                <a16:creationId xmlns:a16="http://schemas.microsoft.com/office/drawing/2014/main" id="{7878E298-5074-4E51-993E-34931A897F12}"/>
              </a:ext>
            </a:extLst>
          </p:cNvPr>
          <p:cNvSpPr>
            <a:spLocks noGrp="1"/>
          </p:cNvSpPr>
          <p:nvPr>
            <p:ph type="pic" sz="quarter" idx="11"/>
          </p:nvPr>
        </p:nvSpPr>
        <p:spPr>
          <a:xfrm>
            <a:off x="6221413" y="0"/>
            <a:ext cx="4941887" cy="5726113"/>
          </a:xfrm>
        </p:spPr>
        <p:txBody>
          <a:body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42D26D0E-18C6-4DB1-B3A5-75E29BD65B17}"/>
              </a:ext>
            </a:extLst>
          </p:cNvPr>
          <p:cNvCxnSpPr>
            <a:cxnSpLocks/>
          </p:cNvCxnSpPr>
          <p:nvPr userDrawn="1"/>
        </p:nvCxnSpPr>
        <p:spPr>
          <a:xfrm>
            <a:off x="1028700" y="457211"/>
            <a:ext cx="1142999" cy="0"/>
          </a:xfrm>
          <a:prstGeom prst="line">
            <a:avLst/>
          </a:prstGeom>
          <a:noFill/>
          <a:ln w="15875" cap="flat" cmpd="sng" algn="ctr">
            <a:solidFill>
              <a:schemeClr val="accent2">
                <a:lumMod val="50000"/>
              </a:schemeClr>
            </a:solidFill>
            <a:prstDash val="solid"/>
            <a:miter lim="800000"/>
          </a:ln>
          <a:effectLst/>
        </p:spPr>
      </p:cxnSp>
      <p:sp>
        <p:nvSpPr>
          <p:cNvPr id="2" name="Title 1">
            <a:extLst>
              <a:ext uri="{FF2B5EF4-FFF2-40B4-BE49-F238E27FC236}">
                <a16:creationId xmlns:a16="http://schemas.microsoft.com/office/drawing/2014/main" id="{3989B90B-5C3C-4760-9360-5AE10BF87B9D}"/>
              </a:ext>
            </a:extLst>
          </p:cNvPr>
          <p:cNvSpPr>
            <a:spLocks noGrp="1"/>
          </p:cNvSpPr>
          <p:nvPr>
            <p:ph type="title"/>
          </p:nvPr>
        </p:nvSpPr>
        <p:spPr>
          <a:xfrm>
            <a:off x="914513" y="876299"/>
            <a:ext cx="5181486" cy="2242441"/>
          </a:xfrm>
        </p:spPr>
        <p:txBody>
          <a:bodyPr vert="horz" lIns="91440" tIns="45720" rIns="91440" bIns="45720" rtlCol="0" anchor="t">
            <a:normAutofit/>
          </a:bodyPr>
          <a:lstStyle>
            <a:lvl1pPr>
              <a:lnSpc>
                <a:spcPct val="90000"/>
              </a:lnSpc>
              <a:defRPr lang="en-US" sz="7200">
                <a:solidFill>
                  <a:schemeClr val="accent2">
                    <a:lumMod val="50000"/>
                  </a:schemeClr>
                </a:solidFill>
                <a:ea typeface="+mn-ea"/>
                <a:cs typeface="+mn-cs"/>
              </a:defRPr>
            </a:lvl1pPr>
          </a:lstStyle>
          <a:p>
            <a:pPr marL="0" lvl="0" indent="0">
              <a:lnSpc>
                <a:spcPts val="6500"/>
              </a:lnSpc>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91649857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3 Column">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337C3D7-7DDB-42A8-901A-EC153DD27458}"/>
              </a:ext>
            </a:extLst>
          </p:cNvPr>
          <p:cNvSpPr>
            <a:spLocks noGrp="1"/>
          </p:cNvSpPr>
          <p:nvPr>
            <p:ph type="pic" sz="quarter" idx="10"/>
          </p:nvPr>
        </p:nvSpPr>
        <p:spPr>
          <a:xfrm>
            <a:off x="6210300" y="0"/>
            <a:ext cx="4953000" cy="3302000"/>
          </a:xfrm>
        </p:spPr>
        <p:txBody>
          <a:bodyPr/>
          <a:lstStyle/>
          <a:p>
            <a:r>
              <a:rPr lang="en-US"/>
              <a:t>Click icon to add picture</a:t>
            </a:r>
          </a:p>
        </p:txBody>
      </p:sp>
      <p:sp>
        <p:nvSpPr>
          <p:cNvPr id="10" name="Content Placeholder 2">
            <a:extLst>
              <a:ext uri="{FF2B5EF4-FFF2-40B4-BE49-F238E27FC236}">
                <a16:creationId xmlns:a16="http://schemas.microsoft.com/office/drawing/2014/main" id="{27B95226-A076-4D55-B408-1389A2F8C7A0}"/>
              </a:ext>
            </a:extLst>
          </p:cNvPr>
          <p:cNvSpPr>
            <a:spLocks noGrp="1"/>
          </p:cNvSpPr>
          <p:nvPr>
            <p:ph idx="4294967295" hasCustomPrompt="1"/>
          </p:nvPr>
        </p:nvSpPr>
        <p:spPr>
          <a:xfrm>
            <a:off x="1028700" y="3556002"/>
            <a:ext cx="3108960" cy="2286000"/>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14" name="Content Placeholder 2">
            <a:extLst>
              <a:ext uri="{FF2B5EF4-FFF2-40B4-BE49-F238E27FC236}">
                <a16:creationId xmlns:a16="http://schemas.microsoft.com/office/drawing/2014/main" id="{86673F10-179D-4539-AA33-AE34EC0457EF}"/>
              </a:ext>
            </a:extLst>
          </p:cNvPr>
          <p:cNvSpPr>
            <a:spLocks noGrp="1"/>
          </p:cNvSpPr>
          <p:nvPr>
            <p:ph idx="4294967295" hasCustomPrompt="1"/>
          </p:nvPr>
        </p:nvSpPr>
        <p:spPr>
          <a:xfrm>
            <a:off x="4541520" y="3556001"/>
            <a:ext cx="3108960" cy="2285999"/>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19" name="Content Placeholder 2">
            <a:extLst>
              <a:ext uri="{FF2B5EF4-FFF2-40B4-BE49-F238E27FC236}">
                <a16:creationId xmlns:a16="http://schemas.microsoft.com/office/drawing/2014/main" id="{EB6CFC30-1A59-4D28-9E30-0FF7D632C6A2}"/>
              </a:ext>
            </a:extLst>
          </p:cNvPr>
          <p:cNvSpPr>
            <a:spLocks noGrp="1"/>
          </p:cNvSpPr>
          <p:nvPr>
            <p:ph idx="4294967295" hasCustomPrompt="1"/>
          </p:nvPr>
        </p:nvSpPr>
        <p:spPr>
          <a:xfrm>
            <a:off x="8054340" y="3556001"/>
            <a:ext cx="3108960" cy="2285999"/>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24" name="Date Placeholder 3">
            <a:extLst>
              <a:ext uri="{FF2B5EF4-FFF2-40B4-BE49-F238E27FC236}">
                <a16:creationId xmlns:a16="http://schemas.microsoft.com/office/drawing/2014/main" id="{C4F3CC75-F9FA-4F77-9DD5-7E6C0F5C9829}"/>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199D1A0-04AB-4DD4-B9DB-BDEC5E64C94C}" type="datetime1">
              <a:rPr lang="en-US" smtClean="0"/>
              <a:t>5/10/2024</a:t>
            </a:fld>
            <a:endParaRPr lang="en-US" dirty="0"/>
          </a:p>
        </p:txBody>
      </p:sp>
      <p:sp>
        <p:nvSpPr>
          <p:cNvPr id="25" name="Slide Number Placeholder 5">
            <a:extLst>
              <a:ext uri="{FF2B5EF4-FFF2-40B4-BE49-F238E27FC236}">
                <a16:creationId xmlns:a16="http://schemas.microsoft.com/office/drawing/2014/main" id="{93B5B65C-5DE0-4F81-8115-758CDB591FA7}"/>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11" name="Title 1">
            <a:extLst>
              <a:ext uri="{FF2B5EF4-FFF2-40B4-BE49-F238E27FC236}">
                <a16:creationId xmlns:a16="http://schemas.microsoft.com/office/drawing/2014/main" id="{EF4A2ACE-2D85-4F78-818F-BBA6F6F0CC53}"/>
              </a:ext>
            </a:extLst>
          </p:cNvPr>
          <p:cNvSpPr>
            <a:spLocks noGrp="1"/>
          </p:cNvSpPr>
          <p:nvPr>
            <p:ph type="title" hasCustomPrompt="1"/>
          </p:nvPr>
        </p:nvSpPr>
        <p:spPr>
          <a:xfrm>
            <a:off x="895530" y="539225"/>
            <a:ext cx="3924300" cy="2434386"/>
          </a:xfrm>
        </p:spPr>
        <p:txBody>
          <a:bodyPr vert="horz" lIns="91440" tIns="45720" rIns="91440" bIns="45720" rtlCol="0" anchor="ctr">
            <a:normAutofit/>
          </a:bodyPr>
          <a:lstStyle>
            <a:lvl1pPr>
              <a:defRPr lang="en-US" sz="7200" dirty="0">
                <a:solidFill>
                  <a:schemeClr val="accent2">
                    <a:lumMod val="50000"/>
                  </a:schemeClr>
                </a:solidFill>
                <a:latin typeface="+mn-lt"/>
                <a:ea typeface="+mn-ea"/>
                <a:cs typeface="+mn-cs"/>
              </a:defRPr>
            </a:lvl1pPr>
          </a:lstStyle>
          <a:p>
            <a:pPr marL="0" lvl="0" indent="0">
              <a:spcBef>
                <a:spcPts val="1000"/>
              </a:spcBef>
              <a:buFont typeface="Arial" panose="020B0604020202020204" pitchFamily="34" charset="0"/>
            </a:pPr>
            <a:r>
              <a:rPr lang="en-US" dirty="0"/>
              <a:t>Click to add title</a:t>
            </a:r>
          </a:p>
        </p:txBody>
      </p:sp>
      <p:cxnSp>
        <p:nvCxnSpPr>
          <p:cNvPr id="3" name="Straight Connector 2">
            <a:extLst>
              <a:ext uri="{FF2B5EF4-FFF2-40B4-BE49-F238E27FC236}">
                <a16:creationId xmlns:a16="http://schemas.microsoft.com/office/drawing/2014/main" id="{E4DCD8D3-DF79-446E-9961-5797EE888B4C}"/>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9200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mmary">
    <p:bg>
      <p:bgPr>
        <a:solidFill>
          <a:schemeClr val="accent2"/>
        </a:solidFill>
        <a:effectLst/>
      </p:bgPr>
    </p:bg>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FCB4EDDC-C544-421C-905C-A4D40D98A51D}"/>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F53EA80-260A-4EE9-83BB-E6DD04DEA906}" type="datetime1">
              <a:rPr lang="en-US" smtClean="0"/>
              <a:t>5/10/2024</a:t>
            </a:fld>
            <a:endParaRPr lang="en-US" dirty="0"/>
          </a:p>
        </p:txBody>
      </p:sp>
      <p:sp>
        <p:nvSpPr>
          <p:cNvPr id="16" name="Slide Number Placeholder 5">
            <a:extLst>
              <a:ext uri="{FF2B5EF4-FFF2-40B4-BE49-F238E27FC236}">
                <a16:creationId xmlns:a16="http://schemas.microsoft.com/office/drawing/2014/main" id="{D9CBFDBF-2D2B-469A-9B2F-72F90474FB6D}"/>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E1BA55D6-2810-4163-9D43-FEDA674E2D4C}"/>
              </a:ext>
            </a:extLst>
          </p:cNvPr>
          <p:cNvSpPr>
            <a:spLocks noGrp="1"/>
          </p:cNvSpPr>
          <p:nvPr>
            <p:ph type="title" hasCustomPrompt="1"/>
          </p:nvPr>
        </p:nvSpPr>
        <p:spPr>
          <a:xfrm>
            <a:off x="896829" y="573503"/>
            <a:ext cx="10156826" cy="1369591"/>
          </a:xfrm>
        </p:spPr>
        <p:txBody>
          <a:bodyPr vert="horz" lIns="91440" tIns="45720" rIns="91440" bIns="45720" rtlCol="0" anchor="ctr">
            <a:noAutofit/>
          </a:bodyPr>
          <a:lstStyle>
            <a:lvl1pPr>
              <a:defRPr lang="en-US" sz="7200">
                <a:solidFill>
                  <a:schemeClr val="accent2">
                    <a:lumMod val="50000"/>
                  </a:schemeClr>
                </a:solidFill>
                <a:latin typeface="+mn-lt"/>
                <a:ea typeface="+mn-ea"/>
                <a:cs typeface="+mn-cs"/>
              </a:defRPr>
            </a:lvl1pPr>
          </a:lstStyle>
          <a:p>
            <a:pPr lvl="0"/>
            <a:r>
              <a:rPr lang="en-US" dirty="0"/>
              <a:t>Click to add title</a:t>
            </a:r>
          </a:p>
        </p:txBody>
      </p:sp>
      <p:cxnSp>
        <p:nvCxnSpPr>
          <p:cNvPr id="3" name="Straight Connector 2">
            <a:extLst>
              <a:ext uri="{FF2B5EF4-FFF2-40B4-BE49-F238E27FC236}">
                <a16:creationId xmlns:a16="http://schemas.microsoft.com/office/drawing/2014/main" id="{C9E87E0B-D644-4037-B322-715C648BAD3B}"/>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419592"/>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bg2"/>
        </a:solidFill>
        <a:effectLst/>
      </p:bgPr>
    </p:bg>
    <p:spTree>
      <p:nvGrpSpPr>
        <p:cNvPr id="1" name=""/>
        <p:cNvGrpSpPr/>
        <p:nvPr/>
      </p:nvGrpSpPr>
      <p:grpSpPr>
        <a:xfrm>
          <a:off x="0" y="0"/>
          <a:ext cx="0" cy="0"/>
          <a:chOff x="0" y="0"/>
          <a:chExt cx="0" cy="0"/>
        </a:xfrm>
      </p:grpSpPr>
      <p:sp>
        <p:nvSpPr>
          <p:cNvPr id="9" name="Picture Placeholder 15">
            <a:extLst>
              <a:ext uri="{FF2B5EF4-FFF2-40B4-BE49-F238E27FC236}">
                <a16:creationId xmlns:a16="http://schemas.microsoft.com/office/drawing/2014/main" id="{940246AD-CE4F-4FD8-BCF6-5BA9ED62ACDA}"/>
              </a:ext>
            </a:extLst>
          </p:cNvPr>
          <p:cNvSpPr>
            <a:spLocks noGrp="1"/>
          </p:cNvSpPr>
          <p:nvPr>
            <p:ph type="pic" sz="quarter" idx="11"/>
          </p:nvPr>
        </p:nvSpPr>
        <p:spPr>
          <a:xfrm>
            <a:off x="6210300" y="3543302"/>
            <a:ext cx="4953000" cy="2849562"/>
          </a:xfrm>
        </p:spPr>
        <p:txBody>
          <a:bodyPr/>
          <a:lstStyle/>
          <a:p>
            <a:r>
              <a:rPr lang="en-US"/>
              <a:t>Click icon to add picture</a:t>
            </a:r>
            <a:endParaRPr lang="en-US" dirty="0"/>
          </a:p>
        </p:txBody>
      </p:sp>
      <p:sp>
        <p:nvSpPr>
          <p:cNvPr id="10" name="Picture Placeholder 13">
            <a:extLst>
              <a:ext uri="{FF2B5EF4-FFF2-40B4-BE49-F238E27FC236}">
                <a16:creationId xmlns:a16="http://schemas.microsoft.com/office/drawing/2014/main" id="{F8ECBB79-D5D3-4ECE-99F9-1B6834629E46}"/>
              </a:ext>
            </a:extLst>
          </p:cNvPr>
          <p:cNvSpPr>
            <a:spLocks noGrp="1"/>
          </p:cNvSpPr>
          <p:nvPr>
            <p:ph type="pic" sz="quarter" idx="10"/>
          </p:nvPr>
        </p:nvSpPr>
        <p:spPr>
          <a:xfrm>
            <a:off x="6210300" y="465138"/>
            <a:ext cx="4953000" cy="2849562"/>
          </a:xfrm>
        </p:spPr>
        <p:txBody>
          <a:bodyPr/>
          <a:lstStyle/>
          <a:p>
            <a:r>
              <a:rPr lang="en-US"/>
              <a:t>Click icon to add picture</a:t>
            </a:r>
            <a:endParaRPr lang="en-US" dirty="0"/>
          </a:p>
        </p:txBody>
      </p:sp>
      <p:sp>
        <p:nvSpPr>
          <p:cNvPr id="11" name="Text Placeholder 22">
            <a:extLst>
              <a:ext uri="{FF2B5EF4-FFF2-40B4-BE49-F238E27FC236}">
                <a16:creationId xmlns:a16="http://schemas.microsoft.com/office/drawing/2014/main" id="{C667C6DE-A3D4-4738-B7FC-43FB39FD7A28}"/>
              </a:ext>
            </a:extLst>
          </p:cNvPr>
          <p:cNvSpPr>
            <a:spLocks noGrp="1"/>
          </p:cNvSpPr>
          <p:nvPr>
            <p:ph type="body" sz="quarter" idx="15" hasCustomPrompt="1"/>
          </p:nvPr>
        </p:nvSpPr>
        <p:spPr>
          <a:xfrm>
            <a:off x="761917" y="517972"/>
            <a:ext cx="2956560" cy="1333500"/>
          </a:xfrm>
        </p:spPr>
        <p:txBody>
          <a:bodyPr>
            <a:noAutofit/>
          </a:bodyPr>
          <a:lstStyle>
            <a:lvl1pPr marL="0" indent="0">
              <a:lnSpc>
                <a:spcPct val="90000"/>
              </a:lnSpc>
              <a:buNone/>
              <a:defRPr sz="8800" b="1">
                <a:solidFill>
                  <a:schemeClr val="bg1"/>
                </a:solidFill>
              </a:defRPr>
            </a:lvl1pPr>
          </a:lstStyle>
          <a:p>
            <a:pPr lvl="0"/>
            <a:r>
              <a:rPr lang="en-US" dirty="0"/>
              <a:t>01</a:t>
            </a:r>
          </a:p>
        </p:txBody>
      </p:sp>
      <p:sp>
        <p:nvSpPr>
          <p:cNvPr id="12" name="Text Placeholder 18">
            <a:extLst>
              <a:ext uri="{FF2B5EF4-FFF2-40B4-BE49-F238E27FC236}">
                <a16:creationId xmlns:a16="http://schemas.microsoft.com/office/drawing/2014/main" id="{12C18C04-19C8-4ECC-83E8-6E65128CEF48}"/>
              </a:ext>
            </a:extLst>
          </p:cNvPr>
          <p:cNvSpPr>
            <a:spLocks noGrp="1"/>
          </p:cNvSpPr>
          <p:nvPr>
            <p:ph type="body" sz="quarter" idx="13"/>
          </p:nvPr>
        </p:nvSpPr>
        <p:spPr>
          <a:xfrm>
            <a:off x="1040130" y="2009776"/>
            <a:ext cx="3924300" cy="2849562"/>
          </a:xfrm>
        </p:spPr>
        <p:txBody>
          <a:bodyPr>
            <a:normAutofit/>
          </a:bodyPr>
          <a:lstStyle>
            <a:lvl1pPr marL="0" indent="0">
              <a:buNone/>
              <a:defRPr sz="1600">
                <a:solidFill>
                  <a:schemeClr val="tx2">
                    <a:lumMod val="50000"/>
                  </a:schemeClr>
                </a:solidFill>
              </a:defRPr>
            </a:lvl1pPr>
            <a:lvl2pPr marL="457200" indent="0">
              <a:buNone/>
              <a:defRPr sz="2000">
                <a:solidFill>
                  <a:schemeClr val="tx2">
                    <a:lumMod val="50000"/>
                  </a:schemeClr>
                </a:solidFill>
              </a:defRPr>
            </a:lvl2pPr>
            <a:lvl3pPr marL="914400" indent="0">
              <a:buNone/>
              <a:defRPr sz="1800">
                <a:solidFill>
                  <a:schemeClr val="tx2">
                    <a:lumMod val="50000"/>
                  </a:schemeClr>
                </a:solidFill>
              </a:defRPr>
            </a:lvl3pPr>
            <a:lvl4pPr marL="1371600" indent="0">
              <a:buNone/>
              <a:defRPr sz="1600">
                <a:solidFill>
                  <a:schemeClr val="tx2">
                    <a:lumMod val="50000"/>
                  </a:schemeClr>
                </a:solidFill>
              </a:defRPr>
            </a:lvl4pPr>
            <a:lvl5pPr marL="1828800" indent="0">
              <a:buNone/>
              <a:defRPr sz="1600">
                <a:solidFill>
                  <a:schemeClr val="tx2">
                    <a:lumMod val="50000"/>
                  </a:schemeClr>
                </a:solidFill>
              </a:defRPr>
            </a:lvl5pPr>
          </a:lstStyle>
          <a:p>
            <a:pPr lvl="0"/>
            <a:r>
              <a:rPr lang="en-US"/>
              <a:t>Click to edit Master text styles</a:t>
            </a:r>
          </a:p>
        </p:txBody>
      </p:sp>
      <p:sp>
        <p:nvSpPr>
          <p:cNvPr id="15" name="Text Placeholder 14">
            <a:extLst>
              <a:ext uri="{FF2B5EF4-FFF2-40B4-BE49-F238E27FC236}">
                <a16:creationId xmlns:a16="http://schemas.microsoft.com/office/drawing/2014/main" id="{4D14E5D8-EB42-4C87-B4AE-4746909A2D33}"/>
              </a:ext>
            </a:extLst>
          </p:cNvPr>
          <p:cNvSpPr>
            <a:spLocks noGrp="1"/>
          </p:cNvSpPr>
          <p:nvPr>
            <p:ph type="body" sz="quarter" idx="16"/>
          </p:nvPr>
        </p:nvSpPr>
        <p:spPr>
          <a:xfrm>
            <a:off x="1039813" y="5067300"/>
            <a:ext cx="3913187" cy="1319213"/>
          </a:xfrm>
        </p:spPr>
        <p:txBody>
          <a:bodyPr>
            <a:normAutofit/>
          </a:bodyPr>
          <a:lstStyle>
            <a:lvl1pPr>
              <a:defRPr lang="en-US" sz="1600" kern="1200" dirty="0" smtClean="0">
                <a:solidFill>
                  <a:schemeClr val="tx2">
                    <a:lumMod val="50000"/>
                  </a:schemeClr>
                </a:solidFill>
                <a:latin typeface="+mn-lt"/>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20" name="Date Placeholder 3">
            <a:extLst>
              <a:ext uri="{FF2B5EF4-FFF2-40B4-BE49-F238E27FC236}">
                <a16:creationId xmlns:a16="http://schemas.microsoft.com/office/drawing/2014/main" id="{0649945F-7BBD-4042-AA34-709CE3402EEC}"/>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CD80274-DEF2-4F5D-8F74-69D0554CED55}" type="datetime1">
              <a:rPr lang="en-US" smtClean="0"/>
              <a:t>5/10/2024</a:t>
            </a:fld>
            <a:endParaRPr lang="en-US" dirty="0"/>
          </a:p>
        </p:txBody>
      </p:sp>
      <p:sp>
        <p:nvSpPr>
          <p:cNvPr id="21" name="Slide Number Placeholder 5">
            <a:extLst>
              <a:ext uri="{FF2B5EF4-FFF2-40B4-BE49-F238E27FC236}">
                <a16:creationId xmlns:a16="http://schemas.microsoft.com/office/drawing/2014/main" id="{51936C4A-DE5F-4BFE-AED0-47E48CD4605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14" name="Title 1">
            <a:extLst>
              <a:ext uri="{FF2B5EF4-FFF2-40B4-BE49-F238E27FC236}">
                <a16:creationId xmlns:a16="http://schemas.microsoft.com/office/drawing/2014/main" id="{F981B703-4F1F-41A6-AD71-3FFB2820FF1D}"/>
              </a:ext>
            </a:extLst>
          </p:cNvPr>
          <p:cNvSpPr>
            <a:spLocks noGrp="1"/>
          </p:cNvSpPr>
          <p:nvPr>
            <p:ph type="title" hasCustomPrompt="1"/>
          </p:nvPr>
        </p:nvSpPr>
        <p:spPr>
          <a:xfrm>
            <a:off x="1040130" y="465136"/>
            <a:ext cx="3935647" cy="1340615"/>
          </a:xfrm>
        </p:spPr>
        <p:txBody>
          <a:bodyPr vert="horz" lIns="91440" tIns="45720" rIns="91440" bIns="45720" rtlCol="0" anchor="ctr">
            <a:noAutofit/>
          </a:bodyPr>
          <a:lstStyle>
            <a:lvl1pPr>
              <a:defRPr lang="en-US" dirty="0">
                <a:solidFill>
                  <a:schemeClr val="tx2">
                    <a:lumMod val="50000"/>
                  </a:schemeClr>
                </a:solidFill>
                <a:latin typeface="+mn-lt"/>
                <a:ea typeface="+mn-ea"/>
                <a:cs typeface="+mn-cs"/>
              </a:defRPr>
            </a:lvl1pPr>
          </a:lstStyle>
          <a:p>
            <a:pPr marL="0" lvl="0" indent="0">
              <a:spcBef>
                <a:spcPts val="1000"/>
              </a:spcBef>
              <a:buFont typeface="Arial" panose="020B0604020202020204" pitchFamily="34" charset="0"/>
            </a:pPr>
            <a:r>
              <a:rPr lang="en-US" dirty="0"/>
              <a:t>Title</a:t>
            </a:r>
          </a:p>
        </p:txBody>
      </p:sp>
    </p:spTree>
    <p:extLst>
      <p:ext uri="{BB962C8B-B14F-4D97-AF65-F5344CB8AC3E}">
        <p14:creationId xmlns:p14="http://schemas.microsoft.com/office/powerpoint/2010/main" val="435165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A1D63844-32BD-4F57-86A2-39C3AD2CC3B6}" type="datetimeFigureOut">
              <a:rPr lang="en-US" smtClean="0"/>
              <a:pPr/>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815584" y="1026373"/>
            <a:ext cx="609600" cy="441325"/>
          </a:xfrm>
        </p:spPr>
        <p:txBody>
          <a:bodyPr/>
          <a:lstStyle/>
          <a:p>
            <a:fld id="{23A3B33A-0BA5-47DD-B519-7A39F4D2CAB9}" type="slidenum">
              <a:rPr lang="en-US" smtClean="0"/>
              <a:pPr/>
              <a:t>‹#›</a:t>
            </a:fld>
            <a:endParaRPr lang="en-US"/>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80062248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661D25CF-5413-4949-A54A-8716608406B5}"/>
              </a:ext>
            </a:extLst>
          </p:cNvPr>
          <p:cNvSpPr>
            <a:spLocks noGrp="1"/>
          </p:cNvSpPr>
          <p:nvPr>
            <p:ph type="body" sz="quarter" idx="11"/>
          </p:nvPr>
        </p:nvSpPr>
        <p:spPr>
          <a:xfrm>
            <a:off x="7258050" y="2000250"/>
            <a:ext cx="4667250" cy="3398837"/>
          </a:xfrm>
        </p:spPr>
        <p:txBody>
          <a:bodyPr>
            <a:normAutofit/>
          </a:bodyPr>
          <a:lstStyle>
            <a:lvl1pPr marL="0" indent="0">
              <a:lnSpc>
                <a:spcPct val="150000"/>
              </a:lnSpc>
              <a:buNone/>
              <a:defRPr sz="2000">
                <a:solidFill>
                  <a:schemeClr val="accent2">
                    <a:lumMod val="50000"/>
                  </a:schemeClr>
                </a:solidFill>
              </a:defRPr>
            </a:lvl1pPr>
          </a:lstStyle>
          <a:p>
            <a:pPr lvl="0"/>
            <a:r>
              <a:rPr lang="en-US"/>
              <a:t>Click to edit Master text styles</a:t>
            </a:r>
          </a:p>
        </p:txBody>
      </p:sp>
      <p:sp>
        <p:nvSpPr>
          <p:cNvPr id="35" name="Date Placeholder 3">
            <a:extLst>
              <a:ext uri="{FF2B5EF4-FFF2-40B4-BE49-F238E27FC236}">
                <a16:creationId xmlns:a16="http://schemas.microsoft.com/office/drawing/2014/main" id="{224E3A4F-8479-4D38-A6D4-85F0883F379F}"/>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09D4DA8-2D4A-4F06-BECA-044AF4113FB4}" type="datetime1">
              <a:rPr lang="en-US" smtClean="0"/>
              <a:t>5/10/2024</a:t>
            </a:fld>
            <a:endParaRPr lang="en-US" dirty="0"/>
          </a:p>
        </p:txBody>
      </p:sp>
      <p:sp>
        <p:nvSpPr>
          <p:cNvPr id="36" name="Slide Number Placeholder 5">
            <a:extLst>
              <a:ext uri="{FF2B5EF4-FFF2-40B4-BE49-F238E27FC236}">
                <a16:creationId xmlns:a16="http://schemas.microsoft.com/office/drawing/2014/main" id="{D5A5341A-4863-40E8-8B9A-FB4E719257AE}"/>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6AD2FED0-CD95-48B0-B54A-1F64F952C6C0}"/>
              </a:ext>
            </a:extLst>
          </p:cNvPr>
          <p:cNvSpPr>
            <a:spLocks noGrp="1"/>
          </p:cNvSpPr>
          <p:nvPr>
            <p:ph type="title"/>
          </p:nvPr>
        </p:nvSpPr>
        <p:spPr>
          <a:xfrm>
            <a:off x="914513" y="876299"/>
            <a:ext cx="5181486" cy="2242441"/>
          </a:xfrm>
        </p:spPr>
        <p:txBody>
          <a:bodyPr vert="horz" lIns="91440" tIns="45720" rIns="91440" bIns="45720" rtlCol="0" anchor="t">
            <a:normAutofit/>
          </a:bodyPr>
          <a:lstStyle>
            <a:lvl1pPr>
              <a:defRPr lang="en-US" sz="7200">
                <a:solidFill>
                  <a:schemeClr val="accent2">
                    <a:lumMod val="50000"/>
                  </a:schemeClr>
                </a:solidFill>
                <a:ea typeface="+mn-ea"/>
                <a:cs typeface="+mn-cs"/>
              </a:defRPr>
            </a:lvl1pPr>
          </a:lstStyle>
          <a:p>
            <a:pPr marL="0" lvl="0" indent="0">
              <a:lnSpc>
                <a:spcPts val="6500"/>
              </a:lnSpc>
              <a:spcBef>
                <a:spcPts val="1000"/>
              </a:spcBef>
              <a:buFont typeface="Arial" panose="020B0604020202020204" pitchFamily="34" charset="0"/>
            </a:pPr>
            <a:r>
              <a:rPr lang="en-US"/>
              <a:t>Click to edit Master title style</a:t>
            </a:r>
          </a:p>
        </p:txBody>
      </p:sp>
      <p:cxnSp>
        <p:nvCxnSpPr>
          <p:cNvPr id="3" name="Straight Connector 2">
            <a:extLst>
              <a:ext uri="{FF2B5EF4-FFF2-40B4-BE49-F238E27FC236}">
                <a16:creationId xmlns:a16="http://schemas.microsoft.com/office/drawing/2014/main" id="{68EF5E91-A275-4181-9C62-BC0773AD0512}"/>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227127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bg>
      <p:bgPr>
        <a:solidFill>
          <a:schemeClr val="accent1"/>
        </a:solidFill>
        <a:effectLst/>
      </p:bgPr>
    </p:bg>
    <p:spTree>
      <p:nvGrpSpPr>
        <p:cNvPr id="1" name=""/>
        <p:cNvGrpSpPr/>
        <p:nvPr/>
      </p:nvGrpSpPr>
      <p:grpSpPr>
        <a:xfrm>
          <a:off x="0" y="0"/>
          <a:ext cx="0" cy="0"/>
          <a:chOff x="0" y="0"/>
          <a:chExt cx="0" cy="0"/>
        </a:xfrm>
      </p:grpSpPr>
      <p:sp>
        <p:nvSpPr>
          <p:cNvPr id="17" name="Picture Placeholder 15">
            <a:extLst>
              <a:ext uri="{FF2B5EF4-FFF2-40B4-BE49-F238E27FC236}">
                <a16:creationId xmlns:a16="http://schemas.microsoft.com/office/drawing/2014/main" id="{423630CA-0A51-4B04-A57B-9E412A8FCD1F}"/>
              </a:ext>
            </a:extLst>
          </p:cNvPr>
          <p:cNvSpPr>
            <a:spLocks noGrp="1"/>
          </p:cNvSpPr>
          <p:nvPr>
            <p:ph type="pic" sz="quarter" idx="12"/>
          </p:nvPr>
        </p:nvSpPr>
        <p:spPr>
          <a:xfrm>
            <a:off x="8847137" y="3862387"/>
            <a:ext cx="2316163" cy="2538413"/>
          </a:xfrm>
        </p:spPr>
        <p:txBody>
          <a:bodyPr/>
          <a:lstStyle/>
          <a:p>
            <a:r>
              <a:rPr lang="en-US"/>
              <a:t>Click icon to add picture</a:t>
            </a:r>
          </a:p>
        </p:txBody>
      </p:sp>
      <p:sp>
        <p:nvSpPr>
          <p:cNvPr id="16" name="Picture Placeholder 15">
            <a:extLst>
              <a:ext uri="{FF2B5EF4-FFF2-40B4-BE49-F238E27FC236}">
                <a16:creationId xmlns:a16="http://schemas.microsoft.com/office/drawing/2014/main" id="{3C994AE8-9E30-418E-8361-5D851AFA42C5}"/>
              </a:ext>
            </a:extLst>
          </p:cNvPr>
          <p:cNvSpPr>
            <a:spLocks noGrp="1"/>
          </p:cNvSpPr>
          <p:nvPr>
            <p:ph type="pic" sz="quarter" idx="11"/>
          </p:nvPr>
        </p:nvSpPr>
        <p:spPr>
          <a:xfrm>
            <a:off x="6210300" y="3854450"/>
            <a:ext cx="2316163" cy="2538413"/>
          </a:xfrm>
        </p:spPr>
        <p:txBody>
          <a:bodyPr/>
          <a:lstStyle/>
          <a:p>
            <a:r>
              <a:rPr lang="en-US"/>
              <a:t>Click icon to add picture</a:t>
            </a:r>
          </a:p>
        </p:txBody>
      </p:sp>
      <p:sp>
        <p:nvSpPr>
          <p:cNvPr id="14" name="Picture Placeholder 13">
            <a:extLst>
              <a:ext uri="{FF2B5EF4-FFF2-40B4-BE49-F238E27FC236}">
                <a16:creationId xmlns:a16="http://schemas.microsoft.com/office/drawing/2014/main" id="{3D4E5783-2917-458E-BE61-F3D5AAA8F976}"/>
              </a:ext>
            </a:extLst>
          </p:cNvPr>
          <p:cNvSpPr>
            <a:spLocks noGrp="1"/>
          </p:cNvSpPr>
          <p:nvPr>
            <p:ph type="pic" sz="quarter" idx="10"/>
          </p:nvPr>
        </p:nvSpPr>
        <p:spPr>
          <a:xfrm>
            <a:off x="6210300" y="465138"/>
            <a:ext cx="4953000" cy="3090862"/>
          </a:xfrm>
        </p:spPr>
        <p:txBody>
          <a:bodyPr/>
          <a:lstStyle/>
          <a:p>
            <a:r>
              <a:rPr lang="en-US"/>
              <a:t>Click icon to add picture</a:t>
            </a:r>
          </a:p>
        </p:txBody>
      </p:sp>
      <p:sp>
        <p:nvSpPr>
          <p:cNvPr id="23" name="Text Placeholder 22">
            <a:extLst>
              <a:ext uri="{FF2B5EF4-FFF2-40B4-BE49-F238E27FC236}">
                <a16:creationId xmlns:a16="http://schemas.microsoft.com/office/drawing/2014/main" id="{B1D734B5-5F1C-4E34-81FF-AD75105E8391}"/>
              </a:ext>
            </a:extLst>
          </p:cNvPr>
          <p:cNvSpPr>
            <a:spLocks noGrp="1"/>
          </p:cNvSpPr>
          <p:nvPr>
            <p:ph type="body" sz="quarter" idx="15" hasCustomPrompt="1"/>
          </p:nvPr>
        </p:nvSpPr>
        <p:spPr>
          <a:xfrm>
            <a:off x="761917" y="517972"/>
            <a:ext cx="2956560" cy="1333500"/>
          </a:xfrm>
        </p:spPr>
        <p:txBody>
          <a:bodyPr>
            <a:noAutofit/>
          </a:bodyPr>
          <a:lstStyle>
            <a:lvl1pPr marL="0" indent="0">
              <a:lnSpc>
                <a:spcPct val="90000"/>
              </a:lnSpc>
              <a:buNone/>
              <a:defRPr sz="8800" b="1">
                <a:solidFill>
                  <a:schemeClr val="bg1"/>
                </a:solidFill>
                <a:latin typeface="+mj-lt"/>
              </a:defRPr>
            </a:lvl1pPr>
          </a:lstStyle>
          <a:p>
            <a:pPr lvl="0"/>
            <a:r>
              <a:rPr lang="en-US" dirty="0"/>
              <a:t>01</a:t>
            </a:r>
          </a:p>
        </p:txBody>
      </p:sp>
      <p:sp>
        <p:nvSpPr>
          <p:cNvPr id="19" name="Text Placeholder 18">
            <a:extLst>
              <a:ext uri="{FF2B5EF4-FFF2-40B4-BE49-F238E27FC236}">
                <a16:creationId xmlns:a16="http://schemas.microsoft.com/office/drawing/2014/main" id="{65757DE8-43D6-4A47-ABC9-B39EC8016CB2}"/>
              </a:ext>
            </a:extLst>
          </p:cNvPr>
          <p:cNvSpPr>
            <a:spLocks noGrp="1"/>
          </p:cNvSpPr>
          <p:nvPr>
            <p:ph type="body" sz="quarter" idx="13"/>
          </p:nvPr>
        </p:nvSpPr>
        <p:spPr>
          <a:xfrm>
            <a:off x="1040130" y="2009775"/>
            <a:ext cx="3924300" cy="4391025"/>
          </a:xfrm>
        </p:spPr>
        <p:txBody>
          <a:bodyPr>
            <a:normAutofit/>
          </a:bodyPr>
          <a:lstStyle>
            <a:lvl1pPr marL="0" indent="0">
              <a:lnSpc>
                <a:spcPct val="150000"/>
              </a:lnSpc>
              <a:buNone/>
              <a:defRPr sz="1600">
                <a:solidFill>
                  <a:schemeClr val="accent2">
                    <a:lumMod val="50000"/>
                  </a:schemeClr>
                </a:solidFill>
              </a:defRPr>
            </a:lvl1pPr>
            <a:lvl2pPr marL="457200" indent="0">
              <a:buNone/>
              <a:defRPr sz="2000">
                <a:solidFill>
                  <a:schemeClr val="tx2">
                    <a:lumMod val="50000"/>
                  </a:schemeClr>
                </a:solidFill>
              </a:defRPr>
            </a:lvl2pPr>
            <a:lvl3pPr marL="914400" indent="0">
              <a:buNone/>
              <a:defRPr sz="1800">
                <a:solidFill>
                  <a:schemeClr val="tx2">
                    <a:lumMod val="50000"/>
                  </a:schemeClr>
                </a:solidFill>
              </a:defRPr>
            </a:lvl3pPr>
            <a:lvl4pPr marL="1371600" indent="0">
              <a:buNone/>
              <a:defRPr sz="1600">
                <a:solidFill>
                  <a:schemeClr val="tx2">
                    <a:lumMod val="50000"/>
                  </a:schemeClr>
                </a:solidFill>
              </a:defRPr>
            </a:lvl4pPr>
            <a:lvl5pPr marL="1828800" indent="0">
              <a:buNone/>
              <a:defRPr sz="1600">
                <a:solidFill>
                  <a:schemeClr val="tx2">
                    <a:lumMod val="50000"/>
                  </a:schemeClr>
                </a:solidFill>
              </a:defRPr>
            </a:lvl5pPr>
          </a:lstStyle>
          <a:p>
            <a:pPr lvl="0"/>
            <a:r>
              <a:rPr lang="en-US"/>
              <a:t>Click to edit Master text styles</a:t>
            </a:r>
          </a:p>
        </p:txBody>
      </p:sp>
      <p:sp>
        <p:nvSpPr>
          <p:cNvPr id="30" name="Date Placeholder 3">
            <a:extLst>
              <a:ext uri="{FF2B5EF4-FFF2-40B4-BE49-F238E27FC236}">
                <a16:creationId xmlns:a16="http://schemas.microsoft.com/office/drawing/2014/main" id="{984C97B0-0D42-4831-9ABD-390370C0F0B6}"/>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C81873-7D47-483D-BCB4-50DD9806C720}" type="datetime1">
              <a:rPr lang="en-US" smtClean="0"/>
              <a:t>5/10/2024</a:t>
            </a:fld>
            <a:endParaRPr lang="en-US" dirty="0"/>
          </a:p>
        </p:txBody>
      </p:sp>
      <p:sp>
        <p:nvSpPr>
          <p:cNvPr id="31" name="Slide Number Placeholder 5">
            <a:extLst>
              <a:ext uri="{FF2B5EF4-FFF2-40B4-BE49-F238E27FC236}">
                <a16:creationId xmlns:a16="http://schemas.microsoft.com/office/drawing/2014/main" id="{CE8438DF-723C-49AB-AD18-1C40F107F5B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6032FDE8-62A6-4290-88E6-2795313DE27E}"/>
              </a:ext>
            </a:extLst>
          </p:cNvPr>
          <p:cNvSpPr>
            <a:spLocks noGrp="1"/>
          </p:cNvSpPr>
          <p:nvPr>
            <p:ph type="title" hasCustomPrompt="1"/>
          </p:nvPr>
        </p:nvSpPr>
        <p:spPr>
          <a:xfrm>
            <a:off x="1028700" y="465137"/>
            <a:ext cx="3935647" cy="1340615"/>
          </a:xfrm>
        </p:spPr>
        <p:txBody>
          <a:bodyPr vert="horz" lIns="91440" tIns="45720" rIns="91440" bIns="45720" rtlCol="0" anchor="ctr">
            <a:noAutofit/>
          </a:bodyPr>
          <a:lstStyle>
            <a:lvl1pPr>
              <a:defRPr lang="en-US">
                <a:solidFill>
                  <a:schemeClr val="accent2">
                    <a:lumMod val="50000"/>
                  </a:schemeClr>
                </a:solidFill>
                <a:latin typeface="+mn-lt"/>
                <a:ea typeface="+mn-ea"/>
                <a:cs typeface="+mn-cs"/>
              </a:defRPr>
            </a:lvl1pPr>
          </a:lstStyle>
          <a:p>
            <a:pPr marL="0" lvl="0" indent="0">
              <a:spcBef>
                <a:spcPts val="1000"/>
              </a:spcBef>
              <a:buFont typeface="Arial" panose="020B0604020202020204" pitchFamily="34" charset="0"/>
            </a:pPr>
            <a:r>
              <a:rPr lang="en-US" dirty="0"/>
              <a:t>Title</a:t>
            </a:r>
          </a:p>
        </p:txBody>
      </p:sp>
    </p:spTree>
    <p:extLst>
      <p:ext uri="{BB962C8B-B14F-4D97-AF65-F5344CB8AC3E}">
        <p14:creationId xmlns:p14="http://schemas.microsoft.com/office/powerpoint/2010/main" val="2802635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accent2"/>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BC85317C-3A2D-483F-B913-714129E195A2}"/>
              </a:ext>
            </a:extLst>
          </p:cNvPr>
          <p:cNvSpPr>
            <a:spLocks noGrp="1"/>
          </p:cNvSpPr>
          <p:nvPr>
            <p:ph type="body" sz="quarter" idx="13" hasCustomPrompt="1"/>
          </p:nvPr>
        </p:nvSpPr>
        <p:spPr>
          <a:xfrm>
            <a:off x="2773045" y="2426610"/>
            <a:ext cx="2378075" cy="1111250"/>
          </a:xfrm>
        </p:spPr>
        <p:txBody>
          <a:bodyPr>
            <a:noAutofit/>
          </a:bodyPr>
          <a:lstStyle>
            <a:lvl1pPr marL="0" indent="0">
              <a:lnSpc>
                <a:spcPct val="90000"/>
              </a:lnSpc>
              <a:buNone/>
              <a:defRPr sz="8800">
                <a:solidFill>
                  <a:schemeClr val="bg1"/>
                </a:solidFill>
              </a:defRPr>
            </a:lvl1pPr>
          </a:lstStyle>
          <a:p>
            <a:pPr lvl="0"/>
            <a:r>
              <a:rPr lang="en-US" dirty="0"/>
              <a:t>02</a:t>
            </a:r>
          </a:p>
        </p:txBody>
      </p:sp>
      <p:sp>
        <p:nvSpPr>
          <p:cNvPr id="2" name="Title 1">
            <a:extLst>
              <a:ext uri="{FF2B5EF4-FFF2-40B4-BE49-F238E27FC236}">
                <a16:creationId xmlns:a16="http://schemas.microsoft.com/office/drawing/2014/main" id="{C45DFEC7-1EEC-4FF2-868A-9799EA69FE87}"/>
              </a:ext>
            </a:extLst>
          </p:cNvPr>
          <p:cNvSpPr>
            <a:spLocks noGrp="1"/>
          </p:cNvSpPr>
          <p:nvPr>
            <p:ph type="title"/>
          </p:nvPr>
        </p:nvSpPr>
        <p:spPr>
          <a:xfrm>
            <a:off x="3037155" y="2714986"/>
            <a:ext cx="6674802" cy="655320"/>
          </a:xfrm>
        </p:spPr>
        <p:txBody>
          <a:bodyPr vert="horz" lIns="91440" tIns="45720" rIns="91440" bIns="45720" rtlCol="0">
            <a:normAutofit/>
          </a:bodyPr>
          <a:lstStyle>
            <a:lvl1pPr>
              <a:defRPr lang="en-US">
                <a:solidFill>
                  <a:schemeClr val="accent2">
                    <a:lumMod val="50000"/>
                  </a:schemeClr>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010694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and Graph">
    <p:bg>
      <p:bgPr>
        <a:solidFill>
          <a:schemeClr val="bg2"/>
        </a:solidFill>
        <a:effectLst/>
      </p:bgPr>
    </p:bg>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6E394D08-059F-42CF-AB8C-ED21F3BFB18A}"/>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0EA6C54-2562-43EA-9A1B-F808D04718E7}" type="datetime1">
              <a:rPr lang="en-US" smtClean="0"/>
              <a:t>5/10/2024</a:t>
            </a:fld>
            <a:endParaRPr lang="en-US" dirty="0"/>
          </a:p>
        </p:txBody>
      </p:sp>
      <p:sp>
        <p:nvSpPr>
          <p:cNvPr id="15" name="Slide Number Placeholder 5">
            <a:extLst>
              <a:ext uri="{FF2B5EF4-FFF2-40B4-BE49-F238E27FC236}">
                <a16:creationId xmlns:a16="http://schemas.microsoft.com/office/drawing/2014/main" id="{BDF7B388-741A-4181-9A9E-D8FA8EC49D2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4062460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6E394D08-059F-42CF-AB8C-ED21F3BFB18A}"/>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0EA6C54-2562-43EA-9A1B-F808D04718E7}" type="datetime1">
              <a:rPr lang="en-US" smtClean="0"/>
              <a:t>5/10/2024</a:t>
            </a:fld>
            <a:endParaRPr lang="en-US" dirty="0"/>
          </a:p>
        </p:txBody>
      </p:sp>
      <p:sp>
        <p:nvSpPr>
          <p:cNvPr id="15" name="Slide Number Placeholder 5">
            <a:extLst>
              <a:ext uri="{FF2B5EF4-FFF2-40B4-BE49-F238E27FC236}">
                <a16:creationId xmlns:a16="http://schemas.microsoft.com/office/drawing/2014/main" id="{BDF7B388-741A-4181-9A9E-D8FA8EC49D2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7" name="Picture Placeholder 6">
            <a:extLst>
              <a:ext uri="{FF2B5EF4-FFF2-40B4-BE49-F238E27FC236}">
                <a16:creationId xmlns:a16="http://schemas.microsoft.com/office/drawing/2014/main" id="{2364FFEF-B933-46C6-A918-A80C987DB70F}"/>
              </a:ext>
            </a:extLst>
          </p:cNvPr>
          <p:cNvSpPr>
            <a:spLocks noGrp="1"/>
          </p:cNvSpPr>
          <p:nvPr>
            <p:ph type="pic" sz="quarter" idx="10"/>
          </p:nvPr>
        </p:nvSpPr>
        <p:spPr>
          <a:xfrm>
            <a:off x="1022147" y="0"/>
            <a:ext cx="3938588" cy="6400800"/>
          </a:xfrm>
        </p:spPr>
        <p:txBody>
          <a:bodyPr/>
          <a:lstStyle/>
          <a:p>
            <a:r>
              <a:rPr lang="en-US"/>
              <a:t>Click icon to add picture</a:t>
            </a:r>
          </a:p>
        </p:txBody>
      </p:sp>
      <p:pic>
        <p:nvPicPr>
          <p:cNvPr id="4" name="Picture 3" hidden="1">
            <a:extLst>
              <a:ext uri="{FF2B5EF4-FFF2-40B4-BE49-F238E27FC236}">
                <a16:creationId xmlns:a16="http://schemas.microsoft.com/office/drawing/2014/main" id="{59E5EAF8-68C2-4910-8F66-D9320B9574C2}"/>
              </a:ext>
            </a:extLst>
          </p:cNvPr>
          <p:cNvPicPr>
            <a:picLocks noChangeAspect="1"/>
          </p:cNvPicPr>
          <p:nvPr userDrawn="1"/>
        </p:nvPicPr>
        <p:blipFill>
          <a:blip r:embed="rId2"/>
          <a:stretch>
            <a:fillRect/>
          </a:stretch>
        </p:blipFill>
        <p:spPr>
          <a:xfrm>
            <a:off x="5947967" y="2105933"/>
            <a:ext cx="5297883" cy="1024217"/>
          </a:xfrm>
          <a:prstGeom prst="rect">
            <a:avLst/>
          </a:prstGeom>
        </p:spPr>
      </p:pic>
      <p:sp>
        <p:nvSpPr>
          <p:cNvPr id="5" name="Title 4">
            <a:extLst>
              <a:ext uri="{FF2B5EF4-FFF2-40B4-BE49-F238E27FC236}">
                <a16:creationId xmlns:a16="http://schemas.microsoft.com/office/drawing/2014/main" id="{E3BE48E1-D3BE-4B52-B2EC-13A514CB0530}"/>
              </a:ext>
            </a:extLst>
          </p:cNvPr>
          <p:cNvSpPr>
            <a:spLocks noGrp="1"/>
          </p:cNvSpPr>
          <p:nvPr>
            <p:ph type="title"/>
          </p:nvPr>
        </p:nvSpPr>
        <p:spPr>
          <a:xfrm>
            <a:off x="5947966" y="2105933"/>
            <a:ext cx="5297883" cy="2237467"/>
          </a:xfrm>
        </p:spPr>
        <p:txBody>
          <a:bodyPr anchor="t">
            <a:normAutofit/>
          </a:bodyPr>
          <a:lstStyle>
            <a:lvl1pPr>
              <a:lnSpc>
                <a:spcPct val="150000"/>
              </a:lnSpc>
              <a:spcBef>
                <a:spcPts val="1000"/>
              </a:spcBef>
              <a:defRPr sz="2000">
                <a:solidFill>
                  <a:schemeClr val="accent2">
                    <a:lumMod val="50000"/>
                  </a:schemeClr>
                </a:solidFill>
              </a:defRPr>
            </a:lvl1pPr>
          </a:lstStyle>
          <a:p>
            <a:r>
              <a:rPr lang="en-US"/>
              <a:t>Click to edit Master title style</a:t>
            </a:r>
          </a:p>
        </p:txBody>
      </p:sp>
    </p:spTree>
    <p:extLst>
      <p:ext uri="{BB962C8B-B14F-4D97-AF65-F5344CB8AC3E}">
        <p14:creationId xmlns:p14="http://schemas.microsoft.com/office/powerpoint/2010/main" val="2516745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meline">
    <p:bg>
      <p:bgRef idx="1001">
        <a:schemeClr val="bg2"/>
      </p:bgRef>
    </p:bg>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50815B22-13FE-47CD-9F79-73704A278BD7}"/>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5DB74C9-B808-4394-A017-79C83B2524EF}" type="datetime1">
              <a:rPr lang="en-US" smtClean="0"/>
              <a:t>5/10/2024</a:t>
            </a:fld>
            <a:endParaRPr lang="en-US" dirty="0"/>
          </a:p>
        </p:txBody>
      </p:sp>
      <p:sp>
        <p:nvSpPr>
          <p:cNvPr id="16" name="Slide Number Placeholder 5">
            <a:extLst>
              <a:ext uri="{FF2B5EF4-FFF2-40B4-BE49-F238E27FC236}">
                <a16:creationId xmlns:a16="http://schemas.microsoft.com/office/drawing/2014/main" id="{D7669539-CB64-44F5-999D-7B9E61F8AF9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3" name="Content Placeholder 2">
            <a:extLst>
              <a:ext uri="{FF2B5EF4-FFF2-40B4-BE49-F238E27FC236}">
                <a16:creationId xmlns:a16="http://schemas.microsoft.com/office/drawing/2014/main" id="{822BA076-F3B9-47CB-80C2-BE29F157D044}"/>
              </a:ext>
            </a:extLst>
          </p:cNvPr>
          <p:cNvSpPr>
            <a:spLocks noGrp="1"/>
          </p:cNvSpPr>
          <p:nvPr>
            <p:ph sz="quarter" idx="11"/>
          </p:nvPr>
        </p:nvSpPr>
        <p:spPr>
          <a:xfrm>
            <a:off x="854075" y="1625600"/>
            <a:ext cx="10499725" cy="4860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E909627E-FE70-43A1-B0CB-4D4F6C32C2D0}"/>
              </a:ext>
            </a:extLst>
          </p:cNvPr>
          <p:cNvSpPr>
            <a:spLocks noGrp="1"/>
          </p:cNvSpPr>
          <p:nvPr>
            <p:ph type="title" hasCustomPrompt="1"/>
          </p:nvPr>
        </p:nvSpPr>
        <p:spPr>
          <a:xfrm>
            <a:off x="854074" y="122239"/>
            <a:ext cx="10499725" cy="1355724"/>
          </a:xfrm>
        </p:spPr>
        <p:txBody>
          <a:bodyPr vert="horz" lIns="91440" tIns="45720" rIns="91440" bIns="45720" rtlCol="0" anchor="ctr">
            <a:normAutofit/>
          </a:bodyPr>
          <a:lstStyle>
            <a:lvl1pPr algn="ctr">
              <a:defRPr lang="en-US">
                <a:solidFill>
                  <a:schemeClr val="accent2">
                    <a:lumMod val="50000"/>
                  </a:schemeClr>
                </a:solidFill>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147694759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bg>
      <p:bgPr>
        <a:solidFill>
          <a:schemeClr val="accent2"/>
        </a:solidFill>
        <a:effectLst/>
      </p:bgPr>
    </p:bg>
    <p:spTree>
      <p:nvGrpSpPr>
        <p:cNvPr id="1" name=""/>
        <p:cNvGrpSpPr/>
        <p:nvPr/>
      </p:nvGrpSpPr>
      <p:grpSpPr>
        <a:xfrm>
          <a:off x="0" y="0"/>
          <a:ext cx="0" cy="0"/>
          <a:chOff x="0" y="0"/>
          <a:chExt cx="0" cy="0"/>
        </a:xfrm>
      </p:grpSpPr>
      <p:sp>
        <p:nvSpPr>
          <p:cNvPr id="34" name="Text Placeholder 22">
            <a:extLst>
              <a:ext uri="{FF2B5EF4-FFF2-40B4-BE49-F238E27FC236}">
                <a16:creationId xmlns:a16="http://schemas.microsoft.com/office/drawing/2014/main" id="{41BF345D-81AF-4851-83A1-623398489054}"/>
              </a:ext>
            </a:extLst>
          </p:cNvPr>
          <p:cNvSpPr>
            <a:spLocks noGrp="1"/>
          </p:cNvSpPr>
          <p:nvPr>
            <p:ph type="body" sz="quarter" idx="21" hasCustomPrompt="1"/>
          </p:nvPr>
        </p:nvSpPr>
        <p:spPr>
          <a:xfrm>
            <a:off x="761917" y="517972"/>
            <a:ext cx="3108960" cy="1333500"/>
          </a:xfrm>
        </p:spPr>
        <p:txBody>
          <a:bodyPr>
            <a:noAutofit/>
          </a:bodyPr>
          <a:lstStyle>
            <a:lvl1pPr marL="0" indent="0">
              <a:lnSpc>
                <a:spcPct val="90000"/>
              </a:lnSpc>
              <a:buNone/>
              <a:defRPr sz="8800" b="1">
                <a:solidFill>
                  <a:schemeClr val="tx1"/>
                </a:solidFill>
              </a:defRPr>
            </a:lvl1pPr>
          </a:lstStyle>
          <a:p>
            <a:pPr lvl="0"/>
            <a:r>
              <a:rPr lang="en-US" dirty="0"/>
              <a:t>01</a:t>
            </a:r>
          </a:p>
        </p:txBody>
      </p:sp>
      <p:sp>
        <p:nvSpPr>
          <p:cNvPr id="21" name="Picture Placeholder 20">
            <a:extLst>
              <a:ext uri="{FF2B5EF4-FFF2-40B4-BE49-F238E27FC236}">
                <a16:creationId xmlns:a16="http://schemas.microsoft.com/office/drawing/2014/main" id="{EC4F3A57-45ED-498D-858C-3EE63DF129C4}"/>
              </a:ext>
            </a:extLst>
          </p:cNvPr>
          <p:cNvSpPr>
            <a:spLocks noGrp="1"/>
          </p:cNvSpPr>
          <p:nvPr>
            <p:ph type="pic" sz="quarter" idx="11"/>
          </p:nvPr>
        </p:nvSpPr>
        <p:spPr>
          <a:xfrm>
            <a:off x="1036601" y="3552677"/>
            <a:ext cx="1874874" cy="2848123"/>
          </a:xfrm>
        </p:spPr>
        <p:txBody>
          <a:bodyPr/>
          <a:lstStyle/>
          <a:p>
            <a:r>
              <a:rPr lang="en-US"/>
              <a:t>Click icon to add picture</a:t>
            </a:r>
          </a:p>
        </p:txBody>
      </p:sp>
      <p:sp>
        <p:nvSpPr>
          <p:cNvPr id="22" name="Picture Placeholder 20">
            <a:extLst>
              <a:ext uri="{FF2B5EF4-FFF2-40B4-BE49-F238E27FC236}">
                <a16:creationId xmlns:a16="http://schemas.microsoft.com/office/drawing/2014/main" id="{1AC5BB09-E3BA-4948-93B3-EDCAAB803112}"/>
              </a:ext>
            </a:extLst>
          </p:cNvPr>
          <p:cNvSpPr>
            <a:spLocks noGrp="1"/>
          </p:cNvSpPr>
          <p:nvPr>
            <p:ph type="pic" sz="quarter" idx="12"/>
          </p:nvPr>
        </p:nvSpPr>
        <p:spPr>
          <a:xfrm>
            <a:off x="3101197" y="3552677"/>
            <a:ext cx="1874874" cy="2848123"/>
          </a:xfrm>
        </p:spPr>
        <p:txBody>
          <a:bodyPr/>
          <a:lstStyle/>
          <a:p>
            <a:r>
              <a:rPr lang="en-US"/>
              <a:t>Click icon to add picture</a:t>
            </a:r>
            <a:endParaRPr lang="en-US" dirty="0"/>
          </a:p>
        </p:txBody>
      </p:sp>
      <p:sp>
        <p:nvSpPr>
          <p:cNvPr id="23" name="Picture Placeholder 20">
            <a:extLst>
              <a:ext uri="{FF2B5EF4-FFF2-40B4-BE49-F238E27FC236}">
                <a16:creationId xmlns:a16="http://schemas.microsoft.com/office/drawing/2014/main" id="{BF83C6B7-5484-4586-8830-098BDCD9C987}"/>
              </a:ext>
            </a:extLst>
          </p:cNvPr>
          <p:cNvSpPr>
            <a:spLocks noGrp="1"/>
          </p:cNvSpPr>
          <p:nvPr>
            <p:ph type="pic" sz="quarter" idx="13"/>
          </p:nvPr>
        </p:nvSpPr>
        <p:spPr>
          <a:xfrm>
            <a:off x="5166324" y="3552677"/>
            <a:ext cx="1874874" cy="2848123"/>
          </a:xfrm>
        </p:spPr>
        <p:txBody>
          <a:bodyPr/>
          <a:lstStyle/>
          <a:p>
            <a:r>
              <a:rPr lang="en-US"/>
              <a:t>Click icon to add picture</a:t>
            </a:r>
          </a:p>
        </p:txBody>
      </p:sp>
      <p:sp>
        <p:nvSpPr>
          <p:cNvPr id="24" name="Picture Placeholder 20">
            <a:extLst>
              <a:ext uri="{FF2B5EF4-FFF2-40B4-BE49-F238E27FC236}">
                <a16:creationId xmlns:a16="http://schemas.microsoft.com/office/drawing/2014/main" id="{0C5663B1-EED6-4D80-A7C2-19E1366387A4}"/>
              </a:ext>
            </a:extLst>
          </p:cNvPr>
          <p:cNvSpPr>
            <a:spLocks noGrp="1"/>
          </p:cNvSpPr>
          <p:nvPr>
            <p:ph type="pic" sz="quarter" idx="14"/>
          </p:nvPr>
        </p:nvSpPr>
        <p:spPr>
          <a:xfrm>
            <a:off x="7239069" y="3552677"/>
            <a:ext cx="1874874" cy="2848123"/>
          </a:xfrm>
        </p:spPr>
        <p:txBody>
          <a:bodyPr/>
          <a:lstStyle/>
          <a:p>
            <a:r>
              <a:rPr lang="en-US"/>
              <a:t>Click icon to add picture</a:t>
            </a:r>
          </a:p>
        </p:txBody>
      </p:sp>
      <p:sp>
        <p:nvSpPr>
          <p:cNvPr id="25" name="Picture Placeholder 20">
            <a:extLst>
              <a:ext uri="{FF2B5EF4-FFF2-40B4-BE49-F238E27FC236}">
                <a16:creationId xmlns:a16="http://schemas.microsoft.com/office/drawing/2014/main" id="{D21E7B61-407B-40A7-9AF6-0D7E7106BCFC}"/>
              </a:ext>
            </a:extLst>
          </p:cNvPr>
          <p:cNvSpPr>
            <a:spLocks noGrp="1"/>
          </p:cNvSpPr>
          <p:nvPr>
            <p:ph type="pic" sz="quarter" idx="15"/>
          </p:nvPr>
        </p:nvSpPr>
        <p:spPr>
          <a:xfrm>
            <a:off x="9296046" y="3552677"/>
            <a:ext cx="1874874" cy="2848123"/>
          </a:xfrm>
        </p:spPr>
        <p:txBody>
          <a:bodyPr/>
          <a:lstStyle/>
          <a:p>
            <a:r>
              <a:rPr lang="en-US"/>
              <a:t>Click icon to add picture</a:t>
            </a:r>
          </a:p>
        </p:txBody>
      </p:sp>
      <p:sp>
        <p:nvSpPr>
          <p:cNvPr id="30" name="Date Placeholder 3">
            <a:extLst>
              <a:ext uri="{FF2B5EF4-FFF2-40B4-BE49-F238E27FC236}">
                <a16:creationId xmlns:a16="http://schemas.microsoft.com/office/drawing/2014/main" id="{415C3ACC-5A8A-46E6-BA0D-90ADD27E2F85}"/>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AD2DF6D-B715-4785-8DEA-9165C638CF44}" type="datetime1">
              <a:rPr lang="en-US" smtClean="0"/>
              <a:t>5/10/2024</a:t>
            </a:fld>
            <a:endParaRPr lang="en-US" dirty="0"/>
          </a:p>
        </p:txBody>
      </p:sp>
      <p:sp>
        <p:nvSpPr>
          <p:cNvPr id="31" name="Slide Number Placeholder 5">
            <a:extLst>
              <a:ext uri="{FF2B5EF4-FFF2-40B4-BE49-F238E27FC236}">
                <a16:creationId xmlns:a16="http://schemas.microsoft.com/office/drawing/2014/main" id="{0D00A5C2-DCEE-4CB3-9307-61EB88B1D59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E3E8CB70-B054-4294-AD29-EE7A75C723E5}"/>
              </a:ext>
            </a:extLst>
          </p:cNvPr>
          <p:cNvSpPr>
            <a:spLocks noGrp="1"/>
          </p:cNvSpPr>
          <p:nvPr>
            <p:ph type="title"/>
          </p:nvPr>
        </p:nvSpPr>
        <p:spPr>
          <a:xfrm>
            <a:off x="1051560" y="651507"/>
            <a:ext cx="8991563" cy="1005839"/>
          </a:xfrm>
        </p:spPr>
        <p:txBody>
          <a:bodyPr vert="horz" lIns="91440" tIns="45720" rIns="91440" bIns="45720" rtlCol="0" anchor="ctr">
            <a:noAutofit/>
          </a:bodyPr>
          <a:lstStyle>
            <a:lvl1pPr>
              <a:lnSpc>
                <a:spcPct val="90000"/>
              </a:lnSpc>
              <a:defRPr lang="en-US">
                <a:solidFill>
                  <a:schemeClr val="accent2">
                    <a:lumMod val="50000"/>
                  </a:schemeClr>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
        <p:nvSpPr>
          <p:cNvPr id="4" name="Text Placeholder 3">
            <a:extLst>
              <a:ext uri="{FF2B5EF4-FFF2-40B4-BE49-F238E27FC236}">
                <a16:creationId xmlns:a16="http://schemas.microsoft.com/office/drawing/2014/main" id="{28E0D608-4E7A-4014-9F62-CB43A0C83943}"/>
              </a:ext>
            </a:extLst>
          </p:cNvPr>
          <p:cNvSpPr>
            <a:spLocks noGrp="1"/>
          </p:cNvSpPr>
          <p:nvPr>
            <p:ph type="body" sz="quarter" idx="16" hasCustomPrompt="1"/>
          </p:nvPr>
        </p:nvSpPr>
        <p:spPr>
          <a:xfrm>
            <a:off x="1036638" y="2717800"/>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6" name="Text Placeholder 3">
            <a:extLst>
              <a:ext uri="{FF2B5EF4-FFF2-40B4-BE49-F238E27FC236}">
                <a16:creationId xmlns:a16="http://schemas.microsoft.com/office/drawing/2014/main" id="{9C3A63B0-4EEA-45BC-A016-5FDA0969EA00}"/>
              </a:ext>
            </a:extLst>
          </p:cNvPr>
          <p:cNvSpPr>
            <a:spLocks noGrp="1"/>
          </p:cNvSpPr>
          <p:nvPr>
            <p:ph type="body" sz="quarter" idx="17" hasCustomPrompt="1"/>
          </p:nvPr>
        </p:nvSpPr>
        <p:spPr>
          <a:xfrm>
            <a:off x="308610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7" name="Text Placeholder 3">
            <a:extLst>
              <a:ext uri="{FF2B5EF4-FFF2-40B4-BE49-F238E27FC236}">
                <a16:creationId xmlns:a16="http://schemas.microsoft.com/office/drawing/2014/main" id="{7080679B-5220-4478-B631-7112F870B7AC}"/>
              </a:ext>
            </a:extLst>
          </p:cNvPr>
          <p:cNvSpPr>
            <a:spLocks noGrp="1"/>
          </p:cNvSpPr>
          <p:nvPr>
            <p:ph type="body" sz="quarter" idx="18" hasCustomPrompt="1"/>
          </p:nvPr>
        </p:nvSpPr>
        <p:spPr>
          <a:xfrm>
            <a:off x="514350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8" name="Text Placeholder 3">
            <a:extLst>
              <a:ext uri="{FF2B5EF4-FFF2-40B4-BE49-F238E27FC236}">
                <a16:creationId xmlns:a16="http://schemas.microsoft.com/office/drawing/2014/main" id="{9E4F61A3-2797-46FB-ACA7-0443E3BBDD20}"/>
              </a:ext>
            </a:extLst>
          </p:cNvPr>
          <p:cNvSpPr>
            <a:spLocks noGrp="1"/>
          </p:cNvSpPr>
          <p:nvPr>
            <p:ph type="body" sz="quarter" idx="19" hasCustomPrompt="1"/>
          </p:nvPr>
        </p:nvSpPr>
        <p:spPr>
          <a:xfrm>
            <a:off x="723907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9" name="Text Placeholder 3">
            <a:extLst>
              <a:ext uri="{FF2B5EF4-FFF2-40B4-BE49-F238E27FC236}">
                <a16:creationId xmlns:a16="http://schemas.microsoft.com/office/drawing/2014/main" id="{14ED733B-1DE9-4FDC-BD5F-2BE3BB07C93E}"/>
              </a:ext>
            </a:extLst>
          </p:cNvPr>
          <p:cNvSpPr>
            <a:spLocks noGrp="1"/>
          </p:cNvSpPr>
          <p:nvPr>
            <p:ph type="body" sz="quarter" idx="20" hasCustomPrompt="1"/>
          </p:nvPr>
        </p:nvSpPr>
        <p:spPr>
          <a:xfrm>
            <a:off x="930402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Tree>
    <p:extLst>
      <p:ext uri="{BB962C8B-B14F-4D97-AF65-F5344CB8AC3E}">
        <p14:creationId xmlns:p14="http://schemas.microsoft.com/office/powerpoint/2010/main" val="2405858091"/>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Column">
    <p:bg>
      <p:bgPr>
        <a:solidFill>
          <a:schemeClr val="bg2"/>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275B11D-8F3F-472B-BBCC-A4F7415AC0A5}"/>
              </a:ext>
            </a:extLst>
          </p:cNvPr>
          <p:cNvSpPr>
            <a:spLocks noGrp="1"/>
          </p:cNvSpPr>
          <p:nvPr>
            <p:ph type="pic" sz="quarter" idx="10"/>
          </p:nvPr>
        </p:nvSpPr>
        <p:spPr>
          <a:xfrm>
            <a:off x="1028700" y="3543300"/>
            <a:ext cx="3924300" cy="3314700"/>
          </a:xfrm>
        </p:spPr>
        <p:txBody>
          <a:bodyPr/>
          <a:lstStyle/>
          <a:p>
            <a:r>
              <a:rPr lang="en-US"/>
              <a:t>Click icon to add picture</a:t>
            </a:r>
          </a:p>
        </p:txBody>
      </p:sp>
      <p:sp>
        <p:nvSpPr>
          <p:cNvPr id="6" name="Content Placeholder 2">
            <a:extLst>
              <a:ext uri="{FF2B5EF4-FFF2-40B4-BE49-F238E27FC236}">
                <a16:creationId xmlns:a16="http://schemas.microsoft.com/office/drawing/2014/main" id="{99F0629D-1A5F-4F4F-90D6-430379624EFF}"/>
              </a:ext>
            </a:extLst>
          </p:cNvPr>
          <p:cNvSpPr>
            <a:spLocks noGrp="1"/>
          </p:cNvSpPr>
          <p:nvPr>
            <p:ph idx="4294967295"/>
          </p:nvPr>
        </p:nvSpPr>
        <p:spPr>
          <a:xfrm>
            <a:off x="6191250" y="1981200"/>
            <a:ext cx="4972050" cy="4473575"/>
          </a:xfrm>
        </p:spPr>
        <p:txBody>
          <a:bodyPr>
            <a:normAutofit/>
          </a:bodyPr>
          <a:lstStyle>
            <a:lvl1pPr marL="0" indent="0">
              <a:buNone/>
              <a:defRPr/>
            </a:lvl1pPr>
          </a:lstStyle>
          <a:p>
            <a:pPr lvl="0"/>
            <a:r>
              <a:rPr lang="en-US" sz="1600">
                <a:solidFill>
                  <a:schemeClr val="tx2">
                    <a:lumMod val="50000"/>
                  </a:schemeClr>
                </a:solidFill>
                <a:latin typeface="Biome Light" panose="020B0303030204020804" pitchFamily="34" charset="0"/>
                <a:cs typeface="Biome Light" panose="020B0303030204020804" pitchFamily="34" charset="0"/>
              </a:rPr>
              <a:t>Click to edit Master text styles</a:t>
            </a:r>
          </a:p>
        </p:txBody>
      </p:sp>
      <p:sp>
        <p:nvSpPr>
          <p:cNvPr id="17" name="Date Placeholder 3">
            <a:extLst>
              <a:ext uri="{FF2B5EF4-FFF2-40B4-BE49-F238E27FC236}">
                <a16:creationId xmlns:a16="http://schemas.microsoft.com/office/drawing/2014/main" id="{218C063B-0EE9-4FD5-A116-241C245452AC}"/>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37AE72A-09B6-4D56-855D-4360BD347914}" type="datetime1">
              <a:rPr lang="en-US" smtClean="0"/>
              <a:t>5/10/2024</a:t>
            </a:fld>
            <a:endParaRPr lang="en-US" dirty="0"/>
          </a:p>
        </p:txBody>
      </p:sp>
      <p:sp>
        <p:nvSpPr>
          <p:cNvPr id="18" name="Slide Number Placeholder 5">
            <a:extLst>
              <a:ext uri="{FF2B5EF4-FFF2-40B4-BE49-F238E27FC236}">
                <a16:creationId xmlns:a16="http://schemas.microsoft.com/office/drawing/2014/main" id="{D417B369-6569-4DCC-B684-BE1A7C5D0B8D}"/>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4AEEC1A7-43C3-481E-95D0-5616242E1A01}"/>
              </a:ext>
            </a:extLst>
          </p:cNvPr>
          <p:cNvSpPr>
            <a:spLocks noGrp="1"/>
          </p:cNvSpPr>
          <p:nvPr>
            <p:ph type="title" hasCustomPrompt="1"/>
          </p:nvPr>
        </p:nvSpPr>
        <p:spPr>
          <a:xfrm>
            <a:off x="895534" y="539225"/>
            <a:ext cx="3924300" cy="2434386"/>
          </a:xfrm>
        </p:spPr>
        <p:txBody>
          <a:bodyPr vert="horz" lIns="91440" tIns="45720" rIns="91440" bIns="45720" rtlCol="0" anchor="ctr">
            <a:normAutofit/>
          </a:bodyPr>
          <a:lstStyle>
            <a:lvl1pPr>
              <a:defRPr lang="en-US" sz="7200">
                <a:solidFill>
                  <a:schemeClr val="accent2">
                    <a:lumMod val="50000"/>
                  </a:schemeClr>
                </a:solidFill>
                <a:latin typeface="+mn-lt"/>
                <a:ea typeface="+mn-ea"/>
                <a:cs typeface="+mn-cs"/>
              </a:defRPr>
            </a:lvl1pPr>
          </a:lstStyle>
          <a:p>
            <a:pPr lvl="0"/>
            <a:r>
              <a:rPr lang="en-US" dirty="0"/>
              <a:t>Click to add title</a:t>
            </a:r>
          </a:p>
        </p:txBody>
      </p:sp>
      <p:cxnSp>
        <p:nvCxnSpPr>
          <p:cNvPr id="3" name="Straight Connector 2">
            <a:extLst>
              <a:ext uri="{FF2B5EF4-FFF2-40B4-BE49-F238E27FC236}">
                <a16:creationId xmlns:a16="http://schemas.microsoft.com/office/drawing/2014/main" id="{DC6CF0E0-8FF2-4FE7-AC69-85BEFA656508}"/>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5107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E5577C8-AB8C-4B8A-A01F-113B16C4DCA3}" type="datetime1">
              <a:rPr lang="en-US" smtClean="0"/>
              <a:t>5/10/2024</a:t>
            </a:fld>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9" r:id="rId8"/>
    <p:sldLayoutId id="2147483655" r:id="rId9"/>
    <p:sldLayoutId id="2147483656" r:id="rId10"/>
    <p:sldLayoutId id="2147483658" r:id="rId11"/>
    <p:sldLayoutId id="2147483657" r:id="rId12"/>
    <p:sldLayoutId id="2147483661" r:id="rId13"/>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48" userDrawn="1">
          <p15:clr>
            <a:srgbClr val="F26B43"/>
          </p15:clr>
        </p15:guide>
        <p15:guide id="2" pos="1176" userDrawn="1">
          <p15:clr>
            <a:srgbClr val="F26B43"/>
          </p15:clr>
        </p15:guide>
        <p15:guide id="3" pos="1296" userDrawn="1">
          <p15:clr>
            <a:srgbClr val="F26B43"/>
          </p15:clr>
        </p15:guide>
        <p15:guide id="4" pos="1824" userDrawn="1">
          <p15:clr>
            <a:srgbClr val="F26B43"/>
          </p15:clr>
        </p15:guide>
        <p15:guide id="5" pos="1944" userDrawn="1">
          <p15:clr>
            <a:srgbClr val="F26B43"/>
          </p15:clr>
        </p15:guide>
        <p15:guide id="6" pos="2472" userDrawn="1">
          <p15:clr>
            <a:srgbClr val="F26B43"/>
          </p15:clr>
        </p15:guide>
        <p15:guide id="7" pos="2592" userDrawn="1">
          <p15:clr>
            <a:srgbClr val="F26B43"/>
          </p15:clr>
        </p15:guide>
        <p15:guide id="8" pos="3120" userDrawn="1">
          <p15:clr>
            <a:srgbClr val="F26B43"/>
          </p15:clr>
        </p15:guide>
        <p15:guide id="9" pos="3240" userDrawn="1">
          <p15:clr>
            <a:srgbClr val="F26B43"/>
          </p15:clr>
        </p15:guide>
        <p15:guide id="10" pos="3792" userDrawn="1">
          <p15:clr>
            <a:srgbClr val="F26B43"/>
          </p15:clr>
        </p15:guide>
        <p15:guide id="11" pos="3912" userDrawn="1">
          <p15:clr>
            <a:srgbClr val="F26B43"/>
          </p15:clr>
        </p15:guide>
        <p15:guide id="12" pos="4416" userDrawn="1">
          <p15:clr>
            <a:srgbClr val="F26B43"/>
          </p15:clr>
        </p15:guide>
        <p15:guide id="13" pos="4560" userDrawn="1">
          <p15:clr>
            <a:srgbClr val="F26B43"/>
          </p15:clr>
        </p15:guide>
        <p15:guide id="14" pos="5088" userDrawn="1">
          <p15:clr>
            <a:srgbClr val="F26B43"/>
          </p15:clr>
        </p15:guide>
        <p15:guide id="15" pos="5208" userDrawn="1">
          <p15:clr>
            <a:srgbClr val="F26B43"/>
          </p15:clr>
        </p15:guide>
        <p15:guide id="16" pos="5736" userDrawn="1">
          <p15:clr>
            <a:srgbClr val="F26B43"/>
          </p15:clr>
        </p15:guide>
        <p15:guide id="17" pos="5856" userDrawn="1">
          <p15:clr>
            <a:srgbClr val="F26B43"/>
          </p15:clr>
        </p15:guide>
        <p15:guide id="18" pos="6384" userDrawn="1">
          <p15:clr>
            <a:srgbClr val="F26B43"/>
          </p15:clr>
        </p15:guide>
        <p15:guide id="19" pos="6504" userDrawn="1">
          <p15:clr>
            <a:srgbClr val="F26B43"/>
          </p15:clr>
        </p15:guide>
        <p15:guide id="20" pos="7032" userDrawn="1">
          <p15:clr>
            <a:srgbClr val="F26B43"/>
          </p15:clr>
        </p15:guide>
        <p15:guide id="21" orient="horz" pos="288" userDrawn="1">
          <p15:clr>
            <a:srgbClr val="F26B43"/>
          </p15:clr>
        </p15:guide>
        <p15:guide id="22" orient="horz" pos="1128" userDrawn="1">
          <p15:clr>
            <a:srgbClr val="F26B43"/>
          </p15:clr>
        </p15:guide>
        <p15:guide id="23" orient="horz" pos="1248" userDrawn="1">
          <p15:clr>
            <a:srgbClr val="F26B43"/>
          </p15:clr>
        </p15:guide>
        <p15:guide id="24" orient="horz" pos="2088" userDrawn="1">
          <p15:clr>
            <a:srgbClr val="F26B43"/>
          </p15:clr>
        </p15:guide>
        <p15:guide id="25" orient="horz" pos="2232" userDrawn="1">
          <p15:clr>
            <a:srgbClr val="F26B43"/>
          </p15:clr>
        </p15:guide>
        <p15:guide id="26" orient="horz" pos="3048" userDrawn="1">
          <p15:clr>
            <a:srgbClr val="F26B43"/>
          </p15:clr>
        </p15:guide>
        <p15:guide id="27" orient="horz" pos="3192" userDrawn="1">
          <p15:clr>
            <a:srgbClr val="F26B43"/>
          </p15:clr>
        </p15:guide>
        <p15:guide id="28" orient="horz" pos="403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cpallas@kennesaw.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www.goodfreephotos.com/other-photos/rooms/lecture-hall.jpg.php" TargetMode="Externa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hyperlink" Target="https://www.freestock.com/free-photos/small-group-students-sitting-classroom-smiling-24046753" TargetMode="External"/><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https://researchleap.com/cooperative-classroom-best-prepare-new-generations-21st-century-practice/" TargetMode="External"/><Relationship Id="rId2" Type="http://schemas.openxmlformats.org/officeDocument/2006/relationships/image" Target="../media/image18.jpeg"/><Relationship Id="rId1" Type="http://schemas.openxmlformats.org/officeDocument/2006/relationships/slideLayout" Target="../slideLayouts/slideLayout4.xml"/><Relationship Id="rId4" Type="http://schemas.openxmlformats.org/officeDocument/2006/relationships/hyperlink" Target="https://creativecommons.org/licenses/by/3.0/" TargetMode="Externa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piqsels.com/en/public-domain-photo-ffjcp" TargetMode="External"/><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www.flickr.com/photos/ornellas/8869268939/" TargetMode="External"/><Relationship Id="rId2" Type="http://schemas.openxmlformats.org/officeDocument/2006/relationships/image" Target="../media/image34.jpeg"/><Relationship Id="rId1" Type="http://schemas.openxmlformats.org/officeDocument/2006/relationships/slideLayout" Target="../slideLayouts/slideLayout4.xml"/><Relationship Id="rId4" Type="http://schemas.openxmlformats.org/officeDocument/2006/relationships/hyperlink" Target="https://creativecommons.org/licenses/by/3.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9.xml"/><Relationship Id="rId4" Type="http://schemas.openxmlformats.org/officeDocument/2006/relationships/hyperlink" Target="https://www.routledge.com/Doctoral-Student-Skills-Using-Your-Comparative-Advantage-to-Succeed-in/Pallas/p/book/9781032202426" TargetMode="Externa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hyperlink" Target="https://www.pexels.com/photo/beverage-caffeine-cappuccino-coffee-414627/" TargetMode="External"/><Relationship Id="rId7" Type="http://schemas.openxmlformats.org/officeDocument/2006/relationships/diagramColors" Target="../diagrams/colors7.xml"/><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3.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hyperlink" Target="https://scherlund.blogspot.com/2018/06/survey-7-in-10-people-dont-believe.html" TargetMode="External"/><Relationship Id="rId7" Type="http://schemas.openxmlformats.org/officeDocument/2006/relationships/diagramColors" Target="../diagrams/colors8.xml"/><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hyperlink" Target="https://creativecommons.org/licenses/by/3.0/" TargetMode="Externa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hyperlink" Target="https://peoi.org/"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wallpaperflare.com/athletic-man-running-on-track-and-field-on-rio-2016-olympic-wallpaper-zwdvj" TargetMode="External"/><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hyperlink" Target="https://scherlund.blogspot.com/2019/05/tips-for-teaching-students-what-to.html" TargetMode="External"/><Relationship Id="rId7" Type="http://schemas.openxmlformats.org/officeDocument/2006/relationships/diagramQuickStyle" Target="../diagrams/quickStyle9.xml"/><Relationship Id="rId2" Type="http://schemas.openxmlformats.org/officeDocument/2006/relationships/image" Target="../media/image41.jpg"/><Relationship Id="rId1" Type="http://schemas.openxmlformats.org/officeDocument/2006/relationships/slideLayout" Target="../slideLayouts/slideLayout4.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hyperlink" Target="https://creativecommons.org/licenses/by/3.0/" TargetMode="External"/><Relationship Id="rId9" Type="http://schemas.microsoft.com/office/2007/relationships/diagramDrawing" Target="../diagrams/drawing9.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hyperlink" Target="https://aalasinternational.org/updated-definition-of-flipped-learning/"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hyperlink" Target="https://media.arcus.org/index.php" TargetMode="External"/><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hyperlink" Target="https://creativecommons.org/licenses/by-nc-nd/3.0/"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cft.vanderbilt.edu/guides-sub-pages/blooms-taxonomy/" TargetMode="External"/><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hyperlink" Target="https://creativecommons.org/licenses/by-nc/3.0/" TargetMode="Externa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15.jpg"/><Relationship Id="rId1" Type="http://schemas.openxmlformats.org/officeDocument/2006/relationships/slideLayout" Target="../slideLayouts/slideLayout13.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cft.vanderbilt.edu/guides-sub-pages/blooms-taxonomy/" TargetMode="External"/><Relationship Id="rId2" Type="http://schemas.openxmlformats.org/officeDocument/2006/relationships/image" Target="../media/image14.jpg"/><Relationship Id="rId1" Type="http://schemas.openxmlformats.org/officeDocument/2006/relationships/slideLayout" Target="../slideLayouts/slideLayout13.xml"/><Relationship Id="rId4" Type="http://schemas.openxmlformats.org/officeDocument/2006/relationships/hyperlink" Target="https://creativecommons.org/licenses/by-nc/3.0/"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cft.vanderbilt.edu/guides-sub-pages/blooms-taxonomy/" TargetMode="External"/><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hyperlink" Target="https://creativecommons.org/licenses/by-nc/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C9C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467C95-DF23-40B9-B265-2E6F3DE29030}"/>
              </a:ext>
            </a:extLst>
          </p:cNvPr>
          <p:cNvSpPr>
            <a:spLocks noGrp="1"/>
          </p:cNvSpPr>
          <p:nvPr>
            <p:ph type="title"/>
          </p:nvPr>
        </p:nvSpPr>
        <p:spPr>
          <a:xfrm>
            <a:off x="292453" y="686642"/>
            <a:ext cx="6287455" cy="2443057"/>
          </a:xfrm>
        </p:spPr>
        <p:txBody>
          <a:bodyPr>
            <a:normAutofit/>
          </a:bodyPr>
          <a:lstStyle/>
          <a:p>
            <a:r>
              <a:rPr lang="en-US" dirty="0">
                <a:ln>
                  <a:solidFill>
                    <a:schemeClr val="bg1"/>
                  </a:solidFill>
                </a:ln>
                <a:solidFill>
                  <a:schemeClr val="bg2">
                    <a:lumMod val="75000"/>
                  </a:schemeClr>
                </a:solidFill>
              </a:rPr>
              <a:t>Flipping the Classroom</a:t>
            </a:r>
          </a:p>
        </p:txBody>
      </p:sp>
      <p:sp>
        <p:nvSpPr>
          <p:cNvPr id="18" name="Text Placeholder 17">
            <a:extLst>
              <a:ext uri="{FF2B5EF4-FFF2-40B4-BE49-F238E27FC236}">
                <a16:creationId xmlns:a16="http://schemas.microsoft.com/office/drawing/2014/main" id="{27A48A35-E5E4-4A5F-9F91-BAEA4F5DF21D}"/>
              </a:ext>
            </a:extLst>
          </p:cNvPr>
          <p:cNvSpPr>
            <a:spLocks noGrp="1"/>
          </p:cNvSpPr>
          <p:nvPr>
            <p:ph type="body" sz="quarter" idx="12"/>
          </p:nvPr>
        </p:nvSpPr>
        <p:spPr>
          <a:xfrm>
            <a:off x="292454" y="3429000"/>
            <a:ext cx="5090250" cy="1868979"/>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Biome Light"/>
                <a:ea typeface="+mn-ea"/>
                <a:cs typeface="Arial" panose="020B0604020202020204" pitchFamily="34" charset="0"/>
              </a:rPr>
              <a:t>Christopher L. Pallas, PhD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solidFill>
                  <a:prstClr val="black">
                    <a:lumMod val="65000"/>
                    <a:lumOff val="35000"/>
                  </a:prstClr>
                </a:solidFill>
                <a:latin typeface="Biome Light"/>
                <a:cs typeface="Arial" panose="020B0604020202020204" pitchFamily="34" charset="0"/>
              </a:rPr>
              <a:t>School of Government and International Affairs</a:t>
            </a:r>
            <a:endParaRPr kumimoji="0" lang="en-US" sz="1600" b="0" i="0" u="none" strike="noStrike" kern="1200" cap="none" spc="0" normalizeH="0" baseline="0" noProof="0" dirty="0">
              <a:ln>
                <a:noFill/>
              </a:ln>
              <a:solidFill>
                <a:prstClr val="black">
                  <a:lumMod val="65000"/>
                  <a:lumOff val="35000"/>
                </a:prstClr>
              </a:solidFill>
              <a:effectLst/>
              <a:uLnTx/>
              <a:uFillTx/>
              <a:latin typeface="Biome Ligh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Biome Light"/>
                <a:ea typeface="+mn-ea"/>
                <a:cs typeface="Arial" panose="020B0604020202020204" pitchFamily="34" charset="0"/>
              </a:rPr>
              <a:t>Kennesaw State University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solidFill>
                  <a:prstClr val="black">
                    <a:lumMod val="65000"/>
                    <a:lumOff val="35000"/>
                  </a:prstClr>
                </a:solidFill>
                <a:latin typeface="Biome Light"/>
                <a:cs typeface="Arial" panose="020B0604020202020204" pitchFamily="34" charset="0"/>
              </a:rPr>
              <a:t>Email: </a:t>
            </a:r>
            <a:r>
              <a:rPr lang="en-US" sz="1600" dirty="0">
                <a:solidFill>
                  <a:prstClr val="black">
                    <a:lumMod val="65000"/>
                    <a:lumOff val="35000"/>
                  </a:prstClr>
                </a:solidFill>
                <a:latin typeface="Biome Light"/>
                <a:cs typeface="Arial" panose="020B0604020202020204" pitchFamily="34" charset="0"/>
                <a:hlinkClick r:id="rId3"/>
              </a:rPr>
              <a:t>cpallas@kennesaw.edu</a:t>
            </a:r>
            <a:r>
              <a:rPr lang="en-US" sz="1600" dirty="0">
                <a:solidFill>
                  <a:prstClr val="black">
                    <a:lumMod val="65000"/>
                    <a:lumOff val="35000"/>
                  </a:prstClr>
                </a:solidFill>
                <a:latin typeface="Biome Light"/>
                <a:cs typeface="Arial" panose="020B0604020202020204" pitchFamily="34" charset="0"/>
              </a:rPr>
              <a:t> </a:t>
            </a:r>
            <a:endParaRPr kumimoji="0" lang="en-US" sz="1600" b="0" i="0" u="none" strike="noStrike" kern="1200" cap="none" spc="0" normalizeH="0" baseline="0" noProof="0" dirty="0">
              <a:ln>
                <a:noFill/>
              </a:ln>
              <a:solidFill>
                <a:prstClr val="black">
                  <a:lumMod val="65000"/>
                  <a:lumOff val="35000"/>
                </a:prstClr>
              </a:solidFill>
              <a:effectLst/>
              <a:uLnTx/>
              <a:uFillTx/>
              <a:latin typeface="Biome Light"/>
              <a:ea typeface="+mn-ea"/>
              <a:cs typeface="Arial" panose="020B0604020202020204" pitchFamily="34" charset="0"/>
            </a:endParaRPr>
          </a:p>
          <a:p>
            <a:endParaRPr lang="en-US" dirty="0"/>
          </a:p>
        </p:txBody>
      </p:sp>
      <p:pic>
        <p:nvPicPr>
          <p:cNvPr id="11" name="Picture 10" descr="A person standing in front of a group of students&#10;&#10;Description automatically generated">
            <a:extLst>
              <a:ext uri="{FF2B5EF4-FFF2-40B4-BE49-F238E27FC236}">
                <a16:creationId xmlns:a16="http://schemas.microsoft.com/office/drawing/2014/main" id="{C36006FC-1FAA-58EF-982B-195C4C77C0E1}"/>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r="40784"/>
          <a:stretch/>
        </p:blipFill>
        <p:spPr>
          <a:xfrm>
            <a:off x="7094035" y="155542"/>
            <a:ext cx="4805511" cy="4572000"/>
          </a:xfrm>
          <a:prstGeom prst="ellipse">
            <a:avLst/>
          </a:prstGeom>
        </p:spPr>
      </p:pic>
      <p:pic>
        <p:nvPicPr>
          <p:cNvPr id="8" name="Picture 7" descr="A person standing in front of a group of students&#10;&#10;Description automatically generated">
            <a:extLst>
              <a:ext uri="{FF2B5EF4-FFF2-40B4-BE49-F238E27FC236}">
                <a16:creationId xmlns:a16="http://schemas.microsoft.com/office/drawing/2014/main" id="{25F960C6-42A7-0E8B-ED30-B07FA12EDB50}"/>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r="40784"/>
          <a:stretch/>
        </p:blipFill>
        <p:spPr>
          <a:xfrm rot="-120000" flipV="1">
            <a:off x="5347396" y="2077489"/>
            <a:ext cx="4805511" cy="4572000"/>
          </a:xfrm>
          <a:prstGeom prst="ellipse">
            <a:avLst/>
          </a:prstGeom>
          <a:ln w="19050">
            <a:solidFill>
              <a:schemeClr val="bg2"/>
            </a:solidFill>
          </a:ln>
        </p:spPr>
      </p:pic>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duotone>
              <a:schemeClr val="accent1">
                <a:shade val="45000"/>
                <a:satMod val="135000"/>
              </a:schemeClr>
              <a:prstClr val="white"/>
            </a:duotone>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EAEEC-1D06-1464-5B29-F9CA47500BE6}"/>
              </a:ext>
            </a:extLst>
          </p:cNvPr>
          <p:cNvSpPr>
            <a:spLocks noGrp="1"/>
          </p:cNvSpPr>
          <p:nvPr>
            <p:ph type="title"/>
          </p:nvPr>
        </p:nvSpPr>
        <p:spPr>
          <a:xfrm>
            <a:off x="133350" y="0"/>
            <a:ext cx="11974068" cy="1325563"/>
          </a:xfrm>
        </p:spPr>
        <p:txBody>
          <a:bodyPr/>
          <a:lstStyle/>
          <a:p>
            <a:r>
              <a:rPr lang="en-US" dirty="0"/>
              <a:t>Example: Intro to International Relations</a:t>
            </a:r>
          </a:p>
        </p:txBody>
      </p:sp>
      <p:sp>
        <p:nvSpPr>
          <p:cNvPr id="3" name="Date Placeholder 2">
            <a:extLst>
              <a:ext uri="{FF2B5EF4-FFF2-40B4-BE49-F238E27FC236}">
                <a16:creationId xmlns:a16="http://schemas.microsoft.com/office/drawing/2014/main" id="{A601E18E-A35D-C6BB-5BD3-FDD6D8E01121}"/>
              </a:ext>
            </a:extLst>
          </p:cNvPr>
          <p:cNvSpPr>
            <a:spLocks noGrp="1"/>
          </p:cNvSpPr>
          <p:nvPr>
            <p:ph type="dt" sz="half" idx="10"/>
          </p:nvPr>
        </p:nvSpPr>
        <p:spPr/>
        <p:txBody>
          <a:bodyPr/>
          <a:lstStyle/>
          <a:p>
            <a:fld id="{5DD06730-9898-4290-85EB-AD3BD54D7D85}" type="datetime1">
              <a:rPr lang="en-US" smtClean="0"/>
              <a:t>5/10/2024</a:t>
            </a:fld>
            <a:endParaRPr lang="en-US"/>
          </a:p>
        </p:txBody>
      </p:sp>
      <p:sp>
        <p:nvSpPr>
          <p:cNvPr id="4" name="Slide Number Placeholder 3">
            <a:extLst>
              <a:ext uri="{FF2B5EF4-FFF2-40B4-BE49-F238E27FC236}">
                <a16:creationId xmlns:a16="http://schemas.microsoft.com/office/drawing/2014/main" id="{AD9B82B4-8D07-4529-20DC-B58ABC9769C8}"/>
              </a:ext>
            </a:extLst>
          </p:cNvPr>
          <p:cNvSpPr>
            <a:spLocks noGrp="1"/>
          </p:cNvSpPr>
          <p:nvPr>
            <p:ph type="sldNum" sz="quarter" idx="12"/>
          </p:nvPr>
        </p:nvSpPr>
        <p:spPr/>
        <p:txBody>
          <a:bodyPr/>
          <a:lstStyle/>
          <a:p>
            <a:fld id="{23A3B33A-0BA5-47DD-B519-7A39F4D2CAB9}" type="slidenum">
              <a:rPr lang="en-US" smtClean="0"/>
              <a:pPr/>
              <a:t>10</a:t>
            </a:fld>
            <a:endParaRPr lang="en-US"/>
          </a:p>
        </p:txBody>
      </p:sp>
      <p:sp>
        <p:nvSpPr>
          <p:cNvPr id="5" name="Content Placeholder 4">
            <a:extLst>
              <a:ext uri="{FF2B5EF4-FFF2-40B4-BE49-F238E27FC236}">
                <a16:creationId xmlns:a16="http://schemas.microsoft.com/office/drawing/2014/main" id="{CE3DFA3B-B8E7-19DC-450B-271D47645CE9}"/>
              </a:ext>
            </a:extLst>
          </p:cNvPr>
          <p:cNvSpPr>
            <a:spLocks noGrp="1"/>
          </p:cNvSpPr>
          <p:nvPr>
            <p:ph sz="quarter" idx="1"/>
          </p:nvPr>
        </p:nvSpPr>
        <p:spPr>
          <a:xfrm>
            <a:off x="133352" y="1026373"/>
            <a:ext cx="5461204" cy="5742071"/>
          </a:xfrm>
        </p:spPr>
        <p:txBody>
          <a:bodyPr>
            <a:normAutofit fontScale="55000" lnSpcReduction="20000"/>
          </a:bodyPr>
          <a:lstStyle/>
          <a:p>
            <a:pPr marL="0" indent="0">
              <a:buNone/>
            </a:pPr>
            <a:r>
              <a:rPr lang="en-US" sz="3300" b="1" dirty="0">
                <a:solidFill>
                  <a:schemeClr val="accent4">
                    <a:lumMod val="50000"/>
                  </a:schemeClr>
                </a:solidFill>
              </a:rPr>
              <a:t>Pre-class</a:t>
            </a:r>
          </a:p>
          <a:p>
            <a:r>
              <a:rPr lang="en-US" dirty="0"/>
              <a:t>2-3 theory readings (e.g., a textbook section on Liberalism and Wilson’s 14 Points speech) + 1 current events article</a:t>
            </a:r>
          </a:p>
          <a:p>
            <a:pPr marL="0" indent="0">
              <a:buNone/>
            </a:pPr>
            <a:r>
              <a:rPr lang="en-US" sz="3300" b="1" dirty="0">
                <a:solidFill>
                  <a:schemeClr val="accent4">
                    <a:lumMod val="50000"/>
                  </a:schemeClr>
                </a:solidFill>
              </a:rPr>
              <a:t>In Class</a:t>
            </a:r>
          </a:p>
          <a:p>
            <a:pPr marL="0" indent="0">
              <a:buNone/>
            </a:pPr>
            <a:r>
              <a:rPr lang="en-US" b="1" dirty="0"/>
              <a:t>Round 1: Confirm completion of pre-class work + Understanding</a:t>
            </a:r>
          </a:p>
          <a:p>
            <a:r>
              <a:rPr lang="en-US" dirty="0"/>
              <a:t>Small groups (SG): Students define key terms and concepts from each reading.  Example: “Define the terms reciprocity and interdependence.  Explain how Liberals believe each affects state behavior.”</a:t>
            </a:r>
          </a:p>
          <a:p>
            <a:r>
              <a:rPr lang="en-US" dirty="0"/>
              <a:t>Instructor visits each group to ask questions and informally assess progress</a:t>
            </a:r>
          </a:p>
          <a:p>
            <a:r>
              <a:rPr lang="en-US" dirty="0"/>
              <a:t>Large group discussion (LG): Instructor collects answers from each group, confirms correct answers, and organizes on board</a:t>
            </a:r>
          </a:p>
          <a:p>
            <a:pPr lvl="1"/>
            <a:endParaRPr lang="en-US" dirty="0"/>
          </a:p>
        </p:txBody>
      </p:sp>
      <p:sp>
        <p:nvSpPr>
          <p:cNvPr id="6" name="TextBox 5">
            <a:extLst>
              <a:ext uri="{FF2B5EF4-FFF2-40B4-BE49-F238E27FC236}">
                <a16:creationId xmlns:a16="http://schemas.microsoft.com/office/drawing/2014/main" id="{56716AE0-BB6C-5788-A08B-FAD7CE63D467}"/>
              </a:ext>
            </a:extLst>
          </p:cNvPr>
          <p:cNvSpPr txBox="1"/>
          <p:nvPr/>
        </p:nvSpPr>
        <p:spPr>
          <a:xfrm>
            <a:off x="5594556" y="943897"/>
            <a:ext cx="6512862" cy="5762603"/>
          </a:xfrm>
          <a:prstGeom prst="rect">
            <a:avLst/>
          </a:prstGeom>
          <a:noFill/>
        </p:spPr>
        <p:txBody>
          <a:bodyPr wrap="square" rtlCol="0">
            <a:spAutoFit/>
          </a:bodyPr>
          <a:lstStyle/>
          <a:p>
            <a:pPr marR="0" lvl="0" algn="l" defTabSz="914400" rtl="0" eaLnBrk="1" fontAlgn="auto" latinLnBrk="0" hangingPunct="1">
              <a:lnSpc>
                <a:spcPct val="150000"/>
              </a:lnSpc>
              <a:spcBef>
                <a:spcPts val="1000"/>
              </a:spcBef>
              <a:spcAft>
                <a:spcPts val="0"/>
              </a:spcAft>
              <a:buClrTx/>
              <a:buSzTx/>
              <a:tabLst/>
              <a:defRPr/>
            </a:pPr>
            <a:r>
              <a:rPr kumimoji="0" lang="en-US" sz="1500" b="1" i="0" u="none" strike="noStrike" kern="1200" cap="none" spc="0" normalizeH="0" baseline="0" noProof="0" dirty="0">
                <a:ln>
                  <a:noFill/>
                </a:ln>
                <a:solidFill>
                  <a:prstClr val="black"/>
                </a:solidFill>
                <a:effectLst/>
                <a:uLnTx/>
                <a:uFillTx/>
                <a:latin typeface="Biome Light"/>
                <a:ea typeface="+mn-ea"/>
                <a:cs typeface="+mn-cs"/>
              </a:rPr>
              <a:t>Round 2: Analyze readings</a:t>
            </a:r>
          </a:p>
          <a:p>
            <a:pPr marL="228600" indent="-228600">
              <a:lnSpc>
                <a:spcPct val="150000"/>
              </a:lnSpc>
              <a:spcBef>
                <a:spcPts val="500"/>
              </a:spcBef>
              <a:buFont typeface="Arial" panose="020B0604020202020204" pitchFamily="34" charset="0"/>
              <a:buChar char="•"/>
              <a:defRPr/>
            </a:pPr>
            <a:r>
              <a:rPr kumimoji="0" lang="en-US" sz="1500" b="0" i="0" u="none" strike="noStrike" kern="1200" cap="none" spc="0" normalizeH="0" baseline="0" noProof="0" dirty="0">
                <a:ln>
                  <a:noFill/>
                </a:ln>
                <a:solidFill>
                  <a:prstClr val="black"/>
                </a:solidFill>
                <a:effectLst/>
                <a:uLnTx/>
                <a:uFillTx/>
                <a:latin typeface="Biome Light"/>
                <a:ea typeface="+mn-ea"/>
                <a:cs typeface="+mn-cs"/>
              </a:rPr>
              <a:t>SG: Students answer questions challenging them to identify links between key readings and concepts. Example: “How do Wilson’s 14 points reflect</a:t>
            </a:r>
            <a:r>
              <a:rPr lang="en-US" sz="1500" dirty="0">
                <a:solidFill>
                  <a:prstClr val="black"/>
                </a:solidFill>
                <a:latin typeface="Biome Light"/>
              </a:rPr>
              <a:t> L</a:t>
            </a:r>
            <a:r>
              <a:rPr kumimoji="0" lang="en-US" sz="1500" b="0" i="0" u="none" strike="noStrike" kern="1200" cap="none" spc="0" normalizeH="0" baseline="0" noProof="0" dirty="0" err="1">
                <a:ln>
                  <a:noFill/>
                </a:ln>
                <a:solidFill>
                  <a:prstClr val="black"/>
                </a:solidFill>
                <a:effectLst/>
                <a:uLnTx/>
                <a:uFillTx/>
                <a:latin typeface="Biome Light"/>
                <a:ea typeface="+mn-ea"/>
                <a:cs typeface="+mn-cs"/>
              </a:rPr>
              <a:t>iberal</a:t>
            </a:r>
            <a:r>
              <a:rPr kumimoji="0" lang="en-US" sz="1500" b="0" i="0" u="none" strike="noStrike" kern="1200" cap="none" spc="0" normalizeH="0" baseline="0" noProof="0" dirty="0">
                <a:ln>
                  <a:noFill/>
                </a:ln>
                <a:solidFill>
                  <a:prstClr val="black"/>
                </a:solidFill>
                <a:effectLst/>
                <a:uLnTx/>
                <a:uFillTx/>
                <a:latin typeface="Biome Light"/>
                <a:ea typeface="+mn-ea"/>
                <a:cs typeface="+mn-cs"/>
              </a:rPr>
              <a:t> beliefs about how the international order can evolve or change?”</a:t>
            </a:r>
          </a:p>
          <a:p>
            <a:pPr marL="228600" indent="-228600">
              <a:lnSpc>
                <a:spcPct val="150000"/>
              </a:lnSpc>
              <a:spcBef>
                <a:spcPts val="500"/>
              </a:spcBef>
              <a:buFont typeface="Arial" panose="020B0604020202020204" pitchFamily="34" charset="0"/>
              <a:buChar char="•"/>
              <a:defRPr/>
            </a:pPr>
            <a:r>
              <a:rPr kumimoji="0" lang="en-US" sz="1500" b="0" i="0" u="none" strike="noStrike" kern="1200" cap="none" spc="0" normalizeH="0" baseline="0" noProof="0" dirty="0">
                <a:ln>
                  <a:noFill/>
                </a:ln>
                <a:solidFill>
                  <a:prstClr val="black"/>
                </a:solidFill>
                <a:effectLst/>
                <a:uLnTx/>
                <a:uFillTx/>
                <a:latin typeface="Biome Light"/>
                <a:ea typeface="+mn-ea"/>
                <a:cs typeface="+mn-cs"/>
              </a:rPr>
              <a:t>Instructor visits each group to assist or challenge</a:t>
            </a:r>
          </a:p>
          <a:p>
            <a:pPr marL="228600" indent="-228600">
              <a:lnSpc>
                <a:spcPct val="150000"/>
              </a:lnSpc>
              <a:spcBef>
                <a:spcPts val="500"/>
              </a:spcBef>
              <a:buFont typeface="Arial" panose="020B0604020202020204" pitchFamily="34" charset="0"/>
              <a:buChar char="•"/>
              <a:defRPr/>
            </a:pPr>
            <a:r>
              <a:rPr kumimoji="0" lang="en-US" sz="1500" b="0" i="0" u="none" strike="noStrike" kern="1200" cap="none" spc="0" normalizeH="0" baseline="0" noProof="0" dirty="0">
                <a:ln>
                  <a:noFill/>
                </a:ln>
                <a:solidFill>
                  <a:prstClr val="black"/>
                </a:solidFill>
                <a:effectLst/>
                <a:uLnTx/>
                <a:uFillTx/>
                <a:latin typeface="Biome Light"/>
                <a:ea typeface="+mn-ea"/>
                <a:cs typeface="+mn-cs"/>
              </a:rPr>
              <a:t>LG: </a:t>
            </a:r>
            <a:r>
              <a:rPr lang="en-US" sz="1500" dirty="0">
                <a:solidFill>
                  <a:prstClr val="black"/>
                </a:solidFill>
                <a:latin typeface="Biome Light"/>
              </a:rPr>
              <a:t>C</a:t>
            </a:r>
            <a:r>
              <a:rPr kumimoji="0" lang="en-US" sz="1500" b="0" i="0" u="none" strike="noStrike" kern="1200" cap="none" spc="0" normalizeH="0" baseline="0" noProof="0" dirty="0" err="1">
                <a:ln>
                  <a:noFill/>
                </a:ln>
                <a:solidFill>
                  <a:prstClr val="black"/>
                </a:solidFill>
                <a:effectLst/>
                <a:uLnTx/>
                <a:uFillTx/>
                <a:latin typeface="Biome Light"/>
                <a:ea typeface="+mn-ea"/>
                <a:cs typeface="+mn-cs"/>
              </a:rPr>
              <a:t>ollect</a:t>
            </a:r>
            <a:r>
              <a:rPr kumimoji="0" lang="en-US" sz="1500" b="0" i="0" u="none" strike="noStrike" kern="1200" cap="none" spc="0" normalizeH="0" baseline="0" noProof="0" dirty="0">
                <a:ln>
                  <a:noFill/>
                </a:ln>
                <a:solidFill>
                  <a:prstClr val="black"/>
                </a:solidFill>
                <a:effectLst/>
                <a:uLnTx/>
                <a:uFillTx/>
                <a:latin typeface="Biome Light"/>
                <a:ea typeface="+mn-ea"/>
                <a:cs typeface="+mn-cs"/>
              </a:rPr>
              <a:t> answers from each group and organize on board</a:t>
            </a:r>
          </a:p>
          <a:p>
            <a:pPr marR="0" lvl="0" algn="l" defTabSz="914400" rtl="0" eaLnBrk="1" fontAlgn="auto" latinLnBrk="0" hangingPunct="1">
              <a:lnSpc>
                <a:spcPct val="150000"/>
              </a:lnSpc>
              <a:spcBef>
                <a:spcPts val="1000"/>
              </a:spcBef>
              <a:spcAft>
                <a:spcPts val="0"/>
              </a:spcAft>
              <a:buClrTx/>
              <a:buSzTx/>
              <a:tabLst/>
              <a:defRPr/>
            </a:pPr>
            <a:r>
              <a:rPr kumimoji="0" lang="en-US" sz="1500" b="1" i="0" u="none" strike="noStrike" kern="1200" cap="none" spc="0" normalizeH="0" baseline="0" noProof="0" dirty="0">
                <a:ln>
                  <a:noFill/>
                </a:ln>
                <a:solidFill>
                  <a:prstClr val="black"/>
                </a:solidFill>
                <a:effectLst/>
                <a:uLnTx/>
                <a:uFillTx/>
                <a:latin typeface="Biome Light"/>
                <a:ea typeface="+mn-ea"/>
                <a:cs typeface="+mn-cs"/>
              </a:rPr>
              <a:t>Round 3: Evaluate/Create</a:t>
            </a:r>
          </a:p>
          <a:p>
            <a:pPr marL="228600" indent="-228600">
              <a:lnSpc>
                <a:spcPct val="150000"/>
              </a:lnSpc>
              <a:spcBef>
                <a:spcPts val="500"/>
              </a:spcBef>
              <a:buFont typeface="Arial" panose="020B0604020202020204" pitchFamily="34" charset="0"/>
              <a:buChar char="•"/>
              <a:defRPr/>
            </a:pPr>
            <a:r>
              <a:rPr kumimoji="0" lang="en-US" sz="1500" b="0" i="0" u="none" strike="noStrike" kern="1200" cap="none" spc="0" normalizeH="0" baseline="0" noProof="0" dirty="0">
                <a:ln>
                  <a:noFill/>
                </a:ln>
                <a:solidFill>
                  <a:prstClr val="black"/>
                </a:solidFill>
                <a:effectLst/>
                <a:uLnTx/>
                <a:uFillTx/>
                <a:latin typeface="Biome Light"/>
                <a:ea typeface="+mn-ea"/>
                <a:cs typeface="+mn-cs"/>
              </a:rPr>
              <a:t>SG: Students apply the readings to evaluate the behavior of actors in current events and formulate new ideas.  For example: “Using Liberal theory, develop an argument for what actions the US should take to restore peace In Ukraine.”</a:t>
            </a:r>
          </a:p>
          <a:p>
            <a:pPr marL="228600" indent="-228600">
              <a:lnSpc>
                <a:spcPct val="150000"/>
              </a:lnSpc>
              <a:spcBef>
                <a:spcPts val="500"/>
              </a:spcBef>
              <a:buFont typeface="Arial" panose="020B0604020202020204" pitchFamily="34" charset="0"/>
              <a:buChar char="•"/>
              <a:defRPr/>
            </a:pPr>
            <a:r>
              <a:rPr kumimoji="0" lang="en-US" sz="1500" b="0" i="0" u="none" strike="noStrike" kern="1200" cap="none" spc="0" normalizeH="0" baseline="0" noProof="0" dirty="0">
                <a:ln>
                  <a:noFill/>
                </a:ln>
                <a:solidFill>
                  <a:prstClr val="black"/>
                </a:solidFill>
                <a:effectLst/>
                <a:uLnTx/>
                <a:uFillTx/>
                <a:latin typeface="Biome Light"/>
                <a:ea typeface="+mn-ea"/>
                <a:cs typeface="+mn-cs"/>
              </a:rPr>
              <a:t>Instructor visits each group to assist or challenge</a:t>
            </a:r>
          </a:p>
          <a:p>
            <a:pPr marL="228600" indent="-228600">
              <a:lnSpc>
                <a:spcPct val="150000"/>
              </a:lnSpc>
              <a:spcBef>
                <a:spcPts val="500"/>
              </a:spcBef>
              <a:buFont typeface="Arial" panose="020B0604020202020204" pitchFamily="34" charset="0"/>
              <a:buChar char="•"/>
              <a:defRPr/>
            </a:pPr>
            <a:r>
              <a:rPr kumimoji="0" lang="en-US" sz="1500" b="0" i="0" u="none" strike="noStrike" kern="1200" cap="none" spc="0" normalizeH="0" baseline="0" noProof="0" dirty="0">
                <a:ln>
                  <a:noFill/>
                </a:ln>
                <a:solidFill>
                  <a:prstClr val="black"/>
                </a:solidFill>
                <a:effectLst/>
                <a:uLnTx/>
                <a:uFillTx/>
                <a:latin typeface="Biome Light"/>
                <a:ea typeface="+mn-ea"/>
                <a:cs typeface="+mn-cs"/>
              </a:rPr>
              <a:t>LG:  Collect answers and facilitate debate between groups with </a:t>
            </a:r>
            <a:r>
              <a:rPr lang="en-US" sz="1500" dirty="0">
                <a:solidFill>
                  <a:prstClr val="black"/>
                </a:solidFill>
                <a:latin typeface="Biome Light"/>
              </a:rPr>
              <a:t>differ</a:t>
            </a:r>
            <a:r>
              <a:rPr kumimoji="0" lang="en-US" sz="1500" b="0" i="0" u="none" strike="noStrike" kern="1200" cap="none" spc="0" normalizeH="0" baseline="0" noProof="0" dirty="0" err="1">
                <a:ln>
                  <a:noFill/>
                </a:ln>
                <a:solidFill>
                  <a:prstClr val="black"/>
                </a:solidFill>
                <a:effectLst/>
                <a:uLnTx/>
                <a:uFillTx/>
                <a:latin typeface="Biome Light"/>
                <a:ea typeface="+mn-ea"/>
                <a:cs typeface="+mn-cs"/>
              </a:rPr>
              <a:t>ing</a:t>
            </a:r>
            <a:r>
              <a:rPr kumimoji="0" lang="en-US" sz="1500" b="0" i="0" u="none" strike="noStrike" kern="1200" cap="none" spc="0" normalizeH="0" baseline="0" noProof="0" dirty="0">
                <a:ln>
                  <a:noFill/>
                </a:ln>
                <a:solidFill>
                  <a:prstClr val="black"/>
                </a:solidFill>
                <a:effectLst/>
                <a:uLnTx/>
                <a:uFillTx/>
                <a:latin typeface="Biome Light"/>
                <a:ea typeface="+mn-ea"/>
                <a:cs typeface="+mn-cs"/>
              </a:rPr>
              <a:t> views</a:t>
            </a:r>
          </a:p>
        </p:txBody>
      </p:sp>
    </p:spTree>
    <p:extLst>
      <p:ext uri="{BB962C8B-B14F-4D97-AF65-F5344CB8AC3E}">
        <p14:creationId xmlns:p14="http://schemas.microsoft.com/office/powerpoint/2010/main" val="3995097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erson pointing at a student&#10;&#10;Description automatically generated">
            <a:extLst>
              <a:ext uri="{FF2B5EF4-FFF2-40B4-BE49-F238E27FC236}">
                <a16:creationId xmlns:a16="http://schemas.microsoft.com/office/drawing/2014/main" id="{37AD25D7-C927-74C6-3C3D-5087D30B84D7}"/>
              </a:ext>
            </a:extLst>
          </p:cNvPr>
          <p:cNvPicPr>
            <a:picLocks noChangeAspect="1"/>
          </p:cNvPicPr>
          <p:nvPr/>
        </p:nvPicPr>
        <p:blipFill rotWithShape="1">
          <a:blip r:embed="rId2">
            <a:alphaModFix amt="40000"/>
            <a:extLst>
              <a:ext uri="{837473B0-CC2E-450A-ABE3-18F120FF3D39}">
                <a1611:picAttrSrcUrl xmlns:a1611="http://schemas.microsoft.com/office/drawing/2016/11/main" r:id="rId3"/>
              </a:ext>
            </a:extLst>
          </a:blip>
          <a:srcRect t="7865" b="7865"/>
          <a:stretch/>
        </p:blipFill>
        <p:spPr>
          <a:xfrm>
            <a:off x="20" y="1"/>
            <a:ext cx="12191980" cy="6857999"/>
          </a:xfrm>
          <a:prstGeom prst="rect">
            <a:avLst/>
          </a:prstGeom>
        </p:spPr>
      </p:pic>
      <p:sp>
        <p:nvSpPr>
          <p:cNvPr id="6" name="Title 5">
            <a:extLst>
              <a:ext uri="{FF2B5EF4-FFF2-40B4-BE49-F238E27FC236}">
                <a16:creationId xmlns:a16="http://schemas.microsoft.com/office/drawing/2014/main" id="{AC84CDB4-C8AA-37CA-7B72-D4F5FB47BCB3}"/>
              </a:ext>
            </a:extLst>
          </p:cNvPr>
          <p:cNvSpPr>
            <a:spLocks noGrp="1"/>
          </p:cNvSpPr>
          <p:nvPr>
            <p:ph type="title"/>
          </p:nvPr>
        </p:nvSpPr>
        <p:spPr>
          <a:xfrm>
            <a:off x="965200" y="965200"/>
            <a:ext cx="10261600" cy="3564869"/>
          </a:xfrm>
        </p:spPr>
        <p:txBody>
          <a:bodyPr vert="horz" lIns="91440" tIns="45720" rIns="91440" bIns="45720" rtlCol="0" anchor="b">
            <a:normAutofit/>
          </a:bodyPr>
          <a:lstStyle/>
          <a:p>
            <a:r>
              <a:rPr lang="en-US" sz="8100" dirty="0">
                <a:ln w="22225">
                  <a:solidFill>
                    <a:schemeClr val="tx1"/>
                  </a:solidFill>
                  <a:miter lim="800000"/>
                </a:ln>
                <a:noFill/>
                <a:ea typeface="+mj-ea"/>
                <a:cs typeface="+mj-cs"/>
              </a:rPr>
              <a:t>02 Benefits to Students and Instructors</a:t>
            </a:r>
          </a:p>
        </p:txBody>
      </p:sp>
      <p:sp>
        <p:nvSpPr>
          <p:cNvPr id="3" name="Date Placeholder 2">
            <a:extLst>
              <a:ext uri="{FF2B5EF4-FFF2-40B4-BE49-F238E27FC236}">
                <a16:creationId xmlns:a16="http://schemas.microsoft.com/office/drawing/2014/main" id="{7BC05333-9BC7-7DFE-B7D6-90B22A82678B}"/>
              </a:ext>
            </a:extLst>
          </p:cNvPr>
          <p:cNvSpPr>
            <a:spLocks noGrp="1"/>
          </p:cNvSpPr>
          <p:nvPr>
            <p:ph type="dt" sz="half" idx="4294967295"/>
          </p:nvPr>
        </p:nvSpPr>
        <p:spPr>
          <a:xfrm>
            <a:off x="7924800" y="6356350"/>
            <a:ext cx="2743200" cy="365125"/>
          </a:xfrm>
        </p:spPr>
        <p:txBody>
          <a:bodyPr vert="horz" lIns="91440" tIns="45720" rIns="91440" bIns="45720" rtlCol="0" anchor="ctr">
            <a:normAutofit/>
          </a:bodyPr>
          <a:lstStyle/>
          <a:p>
            <a:pPr algn="r">
              <a:spcAft>
                <a:spcPts val="600"/>
              </a:spcAft>
              <a:defRPr/>
            </a:pPr>
            <a:fld id="{EAC938DA-A4C1-4EAA-9644-510A19BF8014}" type="datetime1">
              <a:rPr lang="en-US" sz="1200">
                <a:solidFill>
                  <a:schemeClr val="tx1"/>
                </a:solidFill>
                <a:latin typeface="Calibri" panose="020F0502020204030204"/>
              </a:rPr>
              <a:pPr algn="r">
                <a:spcAft>
                  <a:spcPts val="600"/>
                </a:spcAft>
                <a:defRPr/>
              </a:pPr>
              <a:t>5/10/2024</a:t>
            </a:fld>
            <a:endParaRPr lang="en-US" sz="1200">
              <a:solidFill>
                <a:schemeClr val="tx1"/>
              </a:solidFill>
              <a:latin typeface="Calibri" panose="020F0502020204030204"/>
            </a:endParaRPr>
          </a:p>
        </p:txBody>
      </p:sp>
      <p:sp>
        <p:nvSpPr>
          <p:cNvPr id="4" name="Slide Number Placeholder 3">
            <a:extLst>
              <a:ext uri="{FF2B5EF4-FFF2-40B4-BE49-F238E27FC236}">
                <a16:creationId xmlns:a16="http://schemas.microsoft.com/office/drawing/2014/main" id="{33D699B6-0AD0-C99F-1C0C-C923FB3761D3}"/>
              </a:ext>
            </a:extLst>
          </p:cNvPr>
          <p:cNvSpPr>
            <a:spLocks noGrp="1"/>
          </p:cNvSpPr>
          <p:nvPr>
            <p:ph type="sldNum" sz="quarter" idx="4294967295"/>
          </p:nvPr>
        </p:nvSpPr>
        <p:spPr>
          <a:xfrm>
            <a:off x="10744200" y="6356350"/>
            <a:ext cx="609600" cy="365125"/>
          </a:xfrm>
        </p:spPr>
        <p:txBody>
          <a:bodyPr vert="horz" lIns="91440" tIns="45720" rIns="91440" bIns="45720" rtlCol="0" anchor="ctr">
            <a:normAutofit/>
          </a:bodyPr>
          <a:lstStyle/>
          <a:p>
            <a:pPr>
              <a:spcAft>
                <a:spcPts val="600"/>
              </a:spcAft>
              <a:defRPr/>
            </a:pPr>
            <a:fld id="{23A3B33A-0BA5-47DD-B519-7A39F4D2CAB9}" type="slidenum">
              <a:rPr lang="en-US" sz="1200">
                <a:solidFill>
                  <a:schemeClr val="tx1"/>
                </a:solidFill>
                <a:latin typeface="Calibri" panose="020F0502020204030204"/>
                <a:cs typeface="+mn-cs"/>
              </a:rPr>
              <a:pPr>
                <a:spcAft>
                  <a:spcPts val="600"/>
                </a:spcAft>
                <a:defRPr/>
              </a:pPr>
              <a:t>11</a:t>
            </a:fld>
            <a:endParaRPr lang="en-US" sz="1200">
              <a:solidFill>
                <a:schemeClr val="tx1"/>
              </a:solidFill>
              <a:latin typeface="Calibri" panose="020F0502020204030204"/>
              <a:cs typeface="+mn-cs"/>
            </a:endParaRPr>
          </a:p>
        </p:txBody>
      </p:sp>
      <p:sp>
        <p:nvSpPr>
          <p:cNvPr id="8" name="TextBox 7">
            <a:extLst>
              <a:ext uri="{FF2B5EF4-FFF2-40B4-BE49-F238E27FC236}">
                <a16:creationId xmlns:a16="http://schemas.microsoft.com/office/drawing/2014/main" id="{F356941E-42FC-4E97-FA74-E3FED66BEA7E}"/>
              </a:ext>
            </a:extLst>
          </p:cNvPr>
          <p:cNvSpPr txBox="1"/>
          <p:nvPr/>
        </p:nvSpPr>
        <p:spPr>
          <a:xfrm>
            <a:off x="9607639" y="6657945"/>
            <a:ext cx="258436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researchleap.com/cooperative-classroom-best-prepare-new-generations-21st-century-practic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2903429641"/>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EB1DE2-CAA5-9BEA-4B8E-5A205C653EFC}"/>
              </a:ext>
            </a:extLst>
          </p:cNvPr>
          <p:cNvSpPr>
            <a:spLocks noGrp="1"/>
          </p:cNvSpPr>
          <p:nvPr>
            <p:ph type="dt" sz="half" idx="2"/>
          </p:nvPr>
        </p:nvSpPr>
        <p:spPr/>
        <p:txBody>
          <a:bodyPr/>
          <a:lstStyle/>
          <a:p>
            <a:fld id="{C5DB74C9-B808-4394-A017-79C83B2524EF}" type="datetime1">
              <a:rPr lang="en-US" smtClean="0"/>
              <a:t>5/10/2024</a:t>
            </a:fld>
            <a:endParaRPr lang="en-US" dirty="0"/>
          </a:p>
        </p:txBody>
      </p:sp>
      <p:sp>
        <p:nvSpPr>
          <p:cNvPr id="3" name="Slide Number Placeholder 2">
            <a:extLst>
              <a:ext uri="{FF2B5EF4-FFF2-40B4-BE49-F238E27FC236}">
                <a16:creationId xmlns:a16="http://schemas.microsoft.com/office/drawing/2014/main" id="{3AE943FA-E0BB-FA07-5AC8-400F34EFF113}"/>
              </a:ext>
            </a:extLst>
          </p:cNvPr>
          <p:cNvSpPr>
            <a:spLocks noGrp="1"/>
          </p:cNvSpPr>
          <p:nvPr>
            <p:ph type="sldNum" sz="quarter" idx="4"/>
          </p:nvPr>
        </p:nvSpPr>
        <p:spPr/>
        <p:txBody>
          <a:bodyPr/>
          <a:lstStyle/>
          <a:p>
            <a:fld id="{294A09A9-5501-47C1-A89A-A340965A2BE2}" type="slidenum">
              <a:rPr lang="en-US" smtClean="0"/>
              <a:pPr/>
              <a:t>12</a:t>
            </a:fld>
            <a:endParaRPr lang="en-US" dirty="0"/>
          </a:p>
        </p:txBody>
      </p:sp>
      <p:sp>
        <p:nvSpPr>
          <p:cNvPr id="5" name="Title 4">
            <a:extLst>
              <a:ext uri="{FF2B5EF4-FFF2-40B4-BE49-F238E27FC236}">
                <a16:creationId xmlns:a16="http://schemas.microsoft.com/office/drawing/2014/main" id="{4B10C4E1-2519-6BB2-C083-20A1A8E89AF3}"/>
              </a:ext>
            </a:extLst>
          </p:cNvPr>
          <p:cNvSpPr>
            <a:spLocks noGrp="1"/>
          </p:cNvSpPr>
          <p:nvPr>
            <p:ph type="title"/>
          </p:nvPr>
        </p:nvSpPr>
        <p:spPr>
          <a:xfrm>
            <a:off x="1" y="122237"/>
            <a:ext cx="11378152" cy="1282679"/>
          </a:xfrm>
        </p:spPr>
        <p:txBody>
          <a:bodyPr>
            <a:normAutofit/>
          </a:bodyPr>
          <a:lstStyle/>
          <a:p>
            <a:r>
              <a:rPr lang="en-US" dirty="0"/>
              <a:t>Exercise 2a: Benefits</a:t>
            </a:r>
          </a:p>
        </p:txBody>
      </p:sp>
      <p:graphicFrame>
        <p:nvGraphicFramePr>
          <p:cNvPr id="4" name="Diagram 3">
            <a:extLst>
              <a:ext uri="{FF2B5EF4-FFF2-40B4-BE49-F238E27FC236}">
                <a16:creationId xmlns:a16="http://schemas.microsoft.com/office/drawing/2014/main" id="{DCD1CA23-66F8-123A-973C-A7E7EFBDE2C9}"/>
              </a:ext>
            </a:extLst>
          </p:cNvPr>
          <p:cNvGraphicFramePr/>
          <p:nvPr>
            <p:extLst>
              <p:ext uri="{D42A27DB-BD31-4B8C-83A1-F6EECF244321}">
                <p14:modId xmlns:p14="http://schemas.microsoft.com/office/powerpoint/2010/main" val="4098470077"/>
              </p:ext>
            </p:extLst>
          </p:nvPr>
        </p:nvGraphicFramePr>
        <p:xfrm>
          <a:off x="1258530" y="1688007"/>
          <a:ext cx="9674941" cy="49265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B10814CA-C8D1-16AC-9709-6FA6ABEF7318}"/>
              </a:ext>
            </a:extLst>
          </p:cNvPr>
          <p:cNvSpPr txBox="1"/>
          <p:nvPr/>
        </p:nvSpPr>
        <p:spPr>
          <a:xfrm>
            <a:off x="1258530" y="970960"/>
            <a:ext cx="9674941" cy="646331"/>
          </a:xfrm>
          <a:prstGeom prst="rect">
            <a:avLst/>
          </a:prstGeom>
          <a:noFill/>
        </p:spPr>
        <p:txBody>
          <a:bodyPr wrap="square" rtlCol="0">
            <a:spAutoFit/>
          </a:bodyPr>
          <a:lstStyle/>
          <a:p>
            <a:r>
              <a:rPr lang="en-US" i="1" dirty="0"/>
              <a:t>If we were continuing in true flipped classroom style, we would proceed to a further discussion of class readings:</a:t>
            </a:r>
          </a:p>
        </p:txBody>
      </p:sp>
    </p:spTree>
    <p:extLst>
      <p:ext uri="{BB962C8B-B14F-4D97-AF65-F5344CB8AC3E}">
        <p14:creationId xmlns:p14="http://schemas.microsoft.com/office/powerpoint/2010/main" val="2303841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EB1DE2-CAA5-9BEA-4B8E-5A205C653EFC}"/>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DB74C9-B808-4394-A017-79C83B2524EF}" type="datetime1">
              <a:rPr kumimoji="0" lang="en-US" sz="900" b="0" i="0" u="none" strike="noStrike" kern="1200" cap="none" spc="0" normalizeH="0" baseline="0" noProof="0" smtClean="0">
                <a:ln>
                  <a:noFill/>
                </a:ln>
                <a:solidFill>
                  <a:prstClr val="black">
                    <a:tint val="75000"/>
                  </a:prstClr>
                </a:solidFill>
                <a:effectLst/>
                <a:uLnTx/>
                <a:uFillTx/>
                <a:latin typeface="Biome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5/10/2024</a:t>
            </a:fld>
            <a:endParaRPr kumimoji="0" lang="en-US" sz="900" b="0" i="0" u="none" strike="noStrike" kern="1200" cap="none" spc="0" normalizeH="0" baseline="0" noProof="0" dirty="0">
              <a:ln>
                <a:noFill/>
              </a:ln>
              <a:solidFill>
                <a:prstClr val="black">
                  <a:tint val="75000"/>
                </a:prstClr>
              </a:solidFill>
              <a:effectLst/>
              <a:uLnTx/>
              <a:uFillTx/>
              <a:latin typeface="Biome Light"/>
              <a:ea typeface="+mn-ea"/>
              <a:cs typeface="+mn-cs"/>
            </a:endParaRPr>
          </a:p>
        </p:txBody>
      </p:sp>
      <p:sp>
        <p:nvSpPr>
          <p:cNvPr id="3" name="Slide Number Placeholder 2">
            <a:extLst>
              <a:ext uri="{FF2B5EF4-FFF2-40B4-BE49-F238E27FC236}">
                <a16:creationId xmlns:a16="http://schemas.microsoft.com/office/drawing/2014/main" id="{3AE943FA-E0BB-FA07-5AC8-400F34EFF11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900" b="0" i="0" u="none" strike="noStrike" kern="1200" cap="none" spc="0" normalizeH="0" baseline="0" noProof="0" smtClean="0">
                <a:ln>
                  <a:noFill/>
                </a:ln>
                <a:solidFill>
                  <a:prstClr val="black">
                    <a:tint val="75000"/>
                  </a:prstClr>
                </a:solidFill>
                <a:effectLst/>
                <a:uLnTx/>
                <a:uFillTx/>
                <a:latin typeface="Biome Light" panose="020B0303030204020804" pitchFamily="34" charset="0"/>
                <a:ea typeface="+mn-ea"/>
                <a:cs typeface="Biome Light" panose="020B03030302040208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dirty="0">
              <a:ln>
                <a:noFill/>
              </a:ln>
              <a:solidFill>
                <a:prstClr val="black">
                  <a:tint val="75000"/>
                </a:prstClr>
              </a:solidFill>
              <a:effectLst/>
              <a:uLnTx/>
              <a:uFillTx/>
              <a:latin typeface="Biome Light" panose="020B0303030204020804" pitchFamily="34" charset="0"/>
              <a:ea typeface="+mn-ea"/>
              <a:cs typeface="Biome Light" panose="020B0303030204020804" pitchFamily="34" charset="0"/>
            </a:endParaRPr>
          </a:p>
        </p:txBody>
      </p:sp>
      <p:sp>
        <p:nvSpPr>
          <p:cNvPr id="5" name="Title 4">
            <a:extLst>
              <a:ext uri="{FF2B5EF4-FFF2-40B4-BE49-F238E27FC236}">
                <a16:creationId xmlns:a16="http://schemas.microsoft.com/office/drawing/2014/main" id="{4B10C4E1-2519-6BB2-C083-20A1A8E89AF3}"/>
              </a:ext>
            </a:extLst>
          </p:cNvPr>
          <p:cNvSpPr>
            <a:spLocks noGrp="1"/>
          </p:cNvSpPr>
          <p:nvPr>
            <p:ph type="title"/>
          </p:nvPr>
        </p:nvSpPr>
        <p:spPr>
          <a:xfrm>
            <a:off x="1" y="122237"/>
            <a:ext cx="10048972" cy="1282679"/>
          </a:xfrm>
        </p:spPr>
        <p:txBody>
          <a:bodyPr>
            <a:normAutofit/>
          </a:bodyPr>
          <a:lstStyle/>
          <a:p>
            <a:r>
              <a:rPr lang="en-US" dirty="0"/>
              <a:t>Exercise 2b: Class Dynamics </a:t>
            </a:r>
          </a:p>
        </p:txBody>
      </p:sp>
      <p:graphicFrame>
        <p:nvGraphicFramePr>
          <p:cNvPr id="4" name="Diagram 3">
            <a:extLst>
              <a:ext uri="{FF2B5EF4-FFF2-40B4-BE49-F238E27FC236}">
                <a16:creationId xmlns:a16="http://schemas.microsoft.com/office/drawing/2014/main" id="{DCD1CA23-66F8-123A-973C-A7E7EFBDE2C9}"/>
              </a:ext>
            </a:extLst>
          </p:cNvPr>
          <p:cNvGraphicFramePr/>
          <p:nvPr>
            <p:extLst>
              <p:ext uri="{D42A27DB-BD31-4B8C-83A1-F6EECF244321}">
                <p14:modId xmlns:p14="http://schemas.microsoft.com/office/powerpoint/2010/main" val="2402152358"/>
              </p:ext>
            </p:extLst>
          </p:nvPr>
        </p:nvGraphicFramePr>
        <p:xfrm>
          <a:off x="1253766" y="1376635"/>
          <a:ext cx="9238267" cy="53309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25734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raphic 14" descr="Microscope">
            <a:extLst>
              <a:ext uri="{FF2B5EF4-FFF2-40B4-BE49-F238E27FC236}">
                <a16:creationId xmlns:a16="http://schemas.microsoft.com/office/drawing/2014/main" id="{9AA1550F-DB21-6756-6C61-C045AC42338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383" y="3104705"/>
            <a:ext cx="3217333" cy="3217333"/>
          </a:xfrm>
          <a:prstGeom prst="rect">
            <a:avLst/>
          </a:prstGeom>
        </p:spPr>
      </p:pic>
      <p:grpSp>
        <p:nvGrpSpPr>
          <p:cNvPr id="35" name="Group 34">
            <a:extLst>
              <a:ext uri="{FF2B5EF4-FFF2-40B4-BE49-F238E27FC236}">
                <a16:creationId xmlns:a16="http://schemas.microsoft.com/office/drawing/2014/main" id="{134CC3FF-7AA4-46F4-8B24-2F9383D86D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5511" y="805742"/>
            <a:ext cx="3647770" cy="3193211"/>
            <a:chOff x="1674895" y="1345036"/>
            <a:chExt cx="5428610" cy="4210939"/>
          </a:xfrm>
        </p:grpSpPr>
        <p:sp>
          <p:nvSpPr>
            <p:cNvPr id="36" name="Rectangle 35">
              <a:extLst>
                <a:ext uri="{FF2B5EF4-FFF2-40B4-BE49-F238E27FC236}">
                  <a16:creationId xmlns:a16="http://schemas.microsoft.com/office/drawing/2014/main" id="{275E42E8-8B96-4FF0-9DCC-7E2084C0FD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8FEA8A4-ED0E-429C-884B-1599153B8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38">
            <a:extLst>
              <a:ext uri="{FF2B5EF4-FFF2-40B4-BE49-F238E27FC236}">
                <a16:creationId xmlns:a16="http://schemas.microsoft.com/office/drawing/2014/main" id="{CAEBFCD5-5356-4326-8D39-8235A46CD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315" y="685805"/>
            <a:ext cx="3624947" cy="3193211"/>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1B7522A-06A0-F075-520F-7B3DD27E6740}"/>
              </a:ext>
            </a:extLst>
          </p:cNvPr>
          <p:cNvSpPr>
            <a:spLocks noGrp="1"/>
          </p:cNvSpPr>
          <p:nvPr>
            <p:ph type="title"/>
          </p:nvPr>
        </p:nvSpPr>
        <p:spPr>
          <a:xfrm>
            <a:off x="740584" y="859808"/>
            <a:ext cx="3543197" cy="2878986"/>
          </a:xfrm>
        </p:spPr>
        <p:txBody>
          <a:bodyPr vert="horz" lIns="91440" tIns="45720" rIns="91440" bIns="45720" rtlCol="0" anchor="ctr">
            <a:normAutofit/>
          </a:bodyPr>
          <a:lstStyle/>
          <a:p>
            <a:r>
              <a:rPr lang="en-US" kern="1200">
                <a:solidFill>
                  <a:schemeClr val="bg1"/>
                </a:solidFill>
                <a:latin typeface="+mj-lt"/>
                <a:ea typeface="+mj-ea"/>
                <a:cs typeface="+mj-cs"/>
              </a:rPr>
              <a:t>What the Research Says</a:t>
            </a:r>
          </a:p>
        </p:txBody>
      </p:sp>
      <p:grpSp>
        <p:nvGrpSpPr>
          <p:cNvPr id="41" name="Graphic 4">
            <a:extLst>
              <a:ext uri="{FF2B5EF4-FFF2-40B4-BE49-F238E27FC236}">
                <a16:creationId xmlns:a16="http://schemas.microsoft.com/office/drawing/2014/main" id="{5F2AA49C-5AC0-41C7-BFAF-74B8D8293C8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9048" y="2335801"/>
            <a:ext cx="849365" cy="849366"/>
            <a:chOff x="5829300" y="3162300"/>
            <a:chExt cx="532256" cy="532257"/>
          </a:xfrm>
          <a:solidFill>
            <a:srgbClr val="FFFFFF"/>
          </a:solidFill>
        </p:grpSpPr>
        <p:sp>
          <p:nvSpPr>
            <p:cNvPr id="42" name="Freeform: Shape 41">
              <a:extLst>
                <a:ext uri="{FF2B5EF4-FFF2-40B4-BE49-F238E27FC236}">
                  <a16:creationId xmlns:a16="http://schemas.microsoft.com/office/drawing/2014/main" id="{88A750A0-64B5-41B2-B525-A914EB40B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F8216C77-85C1-4BDC-87A8-7E75933205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71AED48-754E-41AC-9ECC-DB25976447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48005417-D297-404F-82A5-8C4393E85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7F942D6-2D0C-4894-81F0-6F81714BA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4FAD802E-9670-4B80-876B-3FF64D29A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838AF437-0BFB-40E4-ADA0-5749919AAC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F8BC9C3D-CBBE-4D29-9DAC-98B3CAF39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7016629-22ED-494E-9205-594895DA9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BFF3CC1E-0ED4-4599-9B4E-F057769B96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065A4B3A-F9A7-4FA6-A7F3-EA08E0BA15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83B6A14-A56D-4B95-8395-89CF53A09B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49F0868B-B193-43B6-BB1E-1FF72993EA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grpSp>
        <p:nvGrpSpPr>
          <p:cNvPr id="56" name="Graphic 4">
            <a:extLst>
              <a:ext uri="{FF2B5EF4-FFF2-40B4-BE49-F238E27FC236}">
                <a16:creationId xmlns:a16="http://schemas.microsoft.com/office/drawing/2014/main" id="{BB32367D-C4F2-49D5-A586-298C7CA821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9048" y="2335801"/>
            <a:ext cx="849365" cy="849366"/>
            <a:chOff x="5829300" y="3162300"/>
            <a:chExt cx="532256" cy="532257"/>
          </a:xfrm>
          <a:solidFill>
            <a:schemeClr val="bg1"/>
          </a:solidFill>
        </p:grpSpPr>
        <p:sp>
          <p:nvSpPr>
            <p:cNvPr id="57" name="Freeform: Shape 56">
              <a:extLst>
                <a:ext uri="{FF2B5EF4-FFF2-40B4-BE49-F238E27FC236}">
                  <a16:creationId xmlns:a16="http://schemas.microsoft.com/office/drawing/2014/main" id="{E1FF7EE7-ACA2-4BFF-BA75-7FAE93FBB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8647462E-B5E8-4F02-A1E4-BD0380A224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412CE109-6153-414A-B2D6-C4F9C6FA2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DAF530F5-D68D-4BC8-8984-F1A8B5DEB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2EB69747-F9DD-4B80-B488-D5565D0BC6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73AFB787-B8A4-4269-9DA9-FF4A660303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6E682D93-25A6-4D91-9A81-3F247BBEE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9D5F48B5-53B4-4DA8-B929-6AFF50658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8CA195A3-2A74-4D13-A1B8-24765E26B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B98F1918-C39D-4713-AB21-685A944355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33592273-DEE6-42E1-B824-11D5443323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2D6F82B-B619-4D8B-85AE-0E57103BA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6246C574-90D4-412B-9444-203F7C83CD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sp>
        <p:nvSpPr>
          <p:cNvPr id="4" name="Content Placeholder 3">
            <a:extLst>
              <a:ext uri="{FF2B5EF4-FFF2-40B4-BE49-F238E27FC236}">
                <a16:creationId xmlns:a16="http://schemas.microsoft.com/office/drawing/2014/main" id="{9DD50C18-4B8D-EFE7-7710-E22834E8D518}"/>
              </a:ext>
            </a:extLst>
          </p:cNvPr>
          <p:cNvSpPr>
            <a:spLocks noGrp="1"/>
          </p:cNvSpPr>
          <p:nvPr>
            <p:ph sz="quarter" idx="11"/>
          </p:nvPr>
        </p:nvSpPr>
        <p:spPr>
          <a:xfrm>
            <a:off x="5695229" y="685805"/>
            <a:ext cx="6323945" cy="6035670"/>
          </a:xfrm>
        </p:spPr>
        <p:txBody>
          <a:bodyPr vert="horz" lIns="91440" tIns="45720" rIns="91440" bIns="45720" rtlCol="0">
            <a:normAutofit/>
          </a:bodyPr>
          <a:lstStyle/>
          <a:p>
            <a:pPr>
              <a:lnSpc>
                <a:spcPct val="90000"/>
              </a:lnSpc>
            </a:pPr>
            <a:r>
              <a:rPr lang="en-US" sz="1600" dirty="0">
                <a:solidFill>
                  <a:schemeClr val="bg1"/>
                </a:solidFill>
              </a:rPr>
              <a:t>Extensive literature on flipped classroom.  Some examples:</a:t>
            </a:r>
          </a:p>
          <a:p>
            <a:pPr lvl="1">
              <a:lnSpc>
                <a:spcPct val="90000"/>
              </a:lnSpc>
            </a:pPr>
            <a:r>
              <a:rPr lang="en-US" sz="1600" dirty="0">
                <a:solidFill>
                  <a:schemeClr val="bg1"/>
                </a:solidFill>
              </a:rPr>
              <a:t>Lage, Platt, and Treglia (2000). “Inverted classroom.” Pre-class video lecture + in class discussion and applied exercises for economics students. </a:t>
            </a:r>
          </a:p>
          <a:p>
            <a:pPr lvl="1">
              <a:lnSpc>
                <a:spcPct val="90000"/>
              </a:lnSpc>
            </a:pPr>
            <a:r>
              <a:rPr lang="en-US" sz="1600" dirty="0" err="1">
                <a:solidFill>
                  <a:schemeClr val="bg1"/>
                </a:solidFill>
              </a:rPr>
              <a:t>Deslauriers</a:t>
            </a:r>
            <a:r>
              <a:rPr lang="en-US" sz="1600" dirty="0">
                <a:solidFill>
                  <a:schemeClr val="bg1"/>
                </a:solidFill>
              </a:rPr>
              <a:t>, et al. (2011). Interactive lecture vs. flipped for large physics classes. Flipped yielded almost double the level of student engagement and test scores 33 percentage points higher.</a:t>
            </a:r>
          </a:p>
          <a:p>
            <a:pPr lvl="1">
              <a:lnSpc>
                <a:spcPct val="90000"/>
              </a:lnSpc>
            </a:pPr>
            <a:r>
              <a:rPr lang="en-US" sz="1600" dirty="0">
                <a:solidFill>
                  <a:schemeClr val="bg1"/>
                </a:solidFill>
              </a:rPr>
              <a:t>Malek, et al. (2022).  Review of 21 studies in humanities and social sciences found positive impacts on “academic, personal, social and cognitive skills.”</a:t>
            </a:r>
          </a:p>
          <a:p>
            <a:pPr marL="457200" lvl="1">
              <a:lnSpc>
                <a:spcPct val="90000"/>
              </a:lnSpc>
            </a:pPr>
            <a:endParaRPr lang="en-US" sz="1600" dirty="0">
              <a:solidFill>
                <a:schemeClr val="bg1"/>
              </a:solidFill>
            </a:endParaRPr>
          </a:p>
          <a:p>
            <a:pPr>
              <a:lnSpc>
                <a:spcPct val="90000"/>
              </a:lnSpc>
            </a:pPr>
            <a:r>
              <a:rPr lang="en-US" sz="1600" dirty="0" err="1">
                <a:solidFill>
                  <a:schemeClr val="bg1"/>
                </a:solidFill>
              </a:rPr>
              <a:t>Strelan</a:t>
            </a:r>
            <a:r>
              <a:rPr lang="en-US" sz="1600" dirty="0">
                <a:solidFill>
                  <a:schemeClr val="bg1"/>
                </a:solidFill>
              </a:rPr>
              <a:t>, Osborne, and Palmer (2020). Cross-disciplinary meta-analysis, including 174 tertiary-level studies (out of 198) and 33,687 students.  </a:t>
            </a:r>
          </a:p>
          <a:p>
            <a:pPr lvl="1">
              <a:lnSpc>
                <a:spcPct val="90000"/>
              </a:lnSpc>
            </a:pPr>
            <a:r>
              <a:rPr lang="en-US" sz="1600" dirty="0">
                <a:solidFill>
                  <a:schemeClr val="bg1"/>
                </a:solidFill>
              </a:rPr>
              <a:t>Positive effects on student performance across all disciplines  </a:t>
            </a:r>
          </a:p>
          <a:p>
            <a:pPr lvl="1">
              <a:lnSpc>
                <a:spcPct val="90000"/>
              </a:lnSpc>
            </a:pPr>
            <a:r>
              <a:rPr lang="en-US" sz="1600" dirty="0">
                <a:solidFill>
                  <a:schemeClr val="bg1"/>
                </a:solidFill>
              </a:rPr>
              <a:t>Tests of moderating variables indicated that effects are not dependent on class size or specific activities but instead linked to opportunities flipped classrooms provide for “structured, active learning and problem-solving.”</a:t>
            </a:r>
          </a:p>
        </p:txBody>
      </p:sp>
      <p:sp>
        <p:nvSpPr>
          <p:cNvPr id="2" name="Date Placeholder 1">
            <a:extLst>
              <a:ext uri="{FF2B5EF4-FFF2-40B4-BE49-F238E27FC236}">
                <a16:creationId xmlns:a16="http://schemas.microsoft.com/office/drawing/2014/main" id="{C91A0698-C249-C774-0CF6-0B1219829807}"/>
              </a:ext>
            </a:extLst>
          </p:cNvPr>
          <p:cNvSpPr>
            <a:spLocks noGrp="1"/>
          </p:cNvSpPr>
          <p:nvPr>
            <p:ph type="dt" sz="half" idx="2"/>
          </p:nvPr>
        </p:nvSpPr>
        <p:spPr>
          <a:xfrm>
            <a:off x="838200" y="6356350"/>
            <a:ext cx="2743200" cy="365125"/>
          </a:xfrm>
        </p:spPr>
        <p:txBody>
          <a:bodyPr vert="horz" lIns="91440" tIns="45720" rIns="91440" bIns="45720" rtlCol="0" anchor="ctr">
            <a:normAutofit/>
          </a:bodyPr>
          <a:lstStyle/>
          <a:p>
            <a:pPr>
              <a:spcAft>
                <a:spcPts val="600"/>
              </a:spcAft>
            </a:pPr>
            <a:fld id="{C5DB74C9-B808-4394-A017-79C83B2524EF}" type="datetime1">
              <a:rPr lang="en-US" sz="1200">
                <a:solidFill>
                  <a:schemeClr val="bg1"/>
                </a:solidFill>
              </a:rPr>
              <a:pPr>
                <a:spcAft>
                  <a:spcPts val="600"/>
                </a:spcAft>
              </a:pPr>
              <a:t>5/10/2024</a:t>
            </a:fld>
            <a:endParaRPr lang="en-US" sz="1200">
              <a:solidFill>
                <a:schemeClr val="bg1"/>
              </a:solidFill>
            </a:endParaRPr>
          </a:p>
        </p:txBody>
      </p:sp>
      <p:sp>
        <p:nvSpPr>
          <p:cNvPr id="3" name="Slide Number Placeholder 2">
            <a:extLst>
              <a:ext uri="{FF2B5EF4-FFF2-40B4-BE49-F238E27FC236}">
                <a16:creationId xmlns:a16="http://schemas.microsoft.com/office/drawing/2014/main" id="{8C048640-E23B-B96A-2E50-4FFCDB0B5E6F}"/>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pPr>
            <a:fld id="{294A09A9-5501-47C1-A89A-A340965A2BE2}" type="slidenum">
              <a:rPr lang="en-US" sz="1200">
                <a:solidFill>
                  <a:schemeClr val="bg1"/>
                </a:solidFill>
                <a:latin typeface="+mn-lt"/>
                <a:cs typeface="+mn-cs"/>
              </a:rPr>
              <a:pPr>
                <a:spcAft>
                  <a:spcPts val="600"/>
                </a:spcAft>
              </a:pPr>
              <a:t>14</a:t>
            </a:fld>
            <a:endParaRPr lang="en-US" sz="1200">
              <a:solidFill>
                <a:schemeClr val="bg1"/>
              </a:solidFill>
              <a:latin typeface="+mn-lt"/>
              <a:cs typeface="+mn-cs"/>
            </a:endParaRPr>
          </a:p>
        </p:txBody>
      </p:sp>
    </p:spTree>
    <p:extLst>
      <p:ext uri="{BB962C8B-B14F-4D97-AF65-F5344CB8AC3E}">
        <p14:creationId xmlns:p14="http://schemas.microsoft.com/office/powerpoint/2010/main" val="3764860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5DB91A3-6498-C48A-BB41-146706440FED}"/>
              </a:ext>
            </a:extLst>
          </p:cNvPr>
          <p:cNvSpPr>
            <a:spLocks noGrp="1"/>
          </p:cNvSpPr>
          <p:nvPr>
            <p:ph type="title"/>
          </p:nvPr>
        </p:nvSpPr>
        <p:spPr>
          <a:xfrm>
            <a:off x="841248" y="334644"/>
            <a:ext cx="10509504" cy="1076914"/>
          </a:xfrm>
        </p:spPr>
        <p:txBody>
          <a:bodyPr vert="horz" lIns="91440" tIns="45720" rIns="91440" bIns="45720" rtlCol="0" anchor="ctr">
            <a:normAutofit/>
          </a:bodyPr>
          <a:lstStyle/>
          <a:p>
            <a:pPr algn="l"/>
            <a:r>
              <a:rPr lang="en-US" sz="4000" kern="1200" dirty="0">
                <a:solidFill>
                  <a:schemeClr val="tx1"/>
                </a:solidFill>
                <a:latin typeface="+mj-lt"/>
                <a:ea typeface="+mj-ea"/>
                <a:cs typeface="+mj-cs"/>
              </a:rPr>
              <a:t>Improving the Student Experience</a:t>
            </a:r>
          </a:p>
        </p:txBody>
      </p:sp>
      <p:sp>
        <p:nvSpPr>
          <p:cNvPr id="14" name="Rectangle 13">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Date Placeholder 1">
            <a:extLst>
              <a:ext uri="{FF2B5EF4-FFF2-40B4-BE49-F238E27FC236}">
                <a16:creationId xmlns:a16="http://schemas.microsoft.com/office/drawing/2014/main" id="{DFB9D64F-249A-5685-77DA-374B48255383}"/>
              </a:ext>
            </a:extLst>
          </p:cNvPr>
          <p:cNvSpPr>
            <a:spLocks noGrp="1"/>
          </p:cNvSpPr>
          <p:nvPr>
            <p:ph type="dt" sz="half" idx="2"/>
          </p:nvPr>
        </p:nvSpPr>
        <p:spPr>
          <a:xfrm>
            <a:off x="220357" y="6498828"/>
            <a:ext cx="2315080" cy="308141"/>
          </a:xfrm>
        </p:spPr>
        <p:txBody>
          <a:bodyPr/>
          <a:lstStyle/>
          <a:p>
            <a:pPr defTabSz="768096">
              <a:spcAft>
                <a:spcPts val="600"/>
              </a:spcAft>
            </a:pPr>
            <a:fld id="{C5DB74C9-B808-4394-A017-79C83B2524EF}" type="datetime1">
              <a:rPr lang="en-US" sz="756" kern="1200">
                <a:solidFill>
                  <a:schemeClr val="tx1">
                    <a:tint val="75000"/>
                  </a:schemeClr>
                </a:solidFill>
                <a:latin typeface="+mn-lt"/>
                <a:ea typeface="+mn-ea"/>
                <a:cs typeface="+mn-cs"/>
              </a:rPr>
              <a:pPr defTabSz="768096">
                <a:spcAft>
                  <a:spcPts val="600"/>
                </a:spcAft>
              </a:pPr>
              <a:t>5/10/2024</a:t>
            </a:fld>
            <a:endParaRPr lang="en-US" dirty="0"/>
          </a:p>
        </p:txBody>
      </p:sp>
      <p:sp>
        <p:nvSpPr>
          <p:cNvPr id="3" name="Slide Number Placeholder 2">
            <a:extLst>
              <a:ext uri="{FF2B5EF4-FFF2-40B4-BE49-F238E27FC236}">
                <a16:creationId xmlns:a16="http://schemas.microsoft.com/office/drawing/2014/main" id="{E8C63948-507A-FE38-D01B-0F493F12ED17}"/>
              </a:ext>
            </a:extLst>
          </p:cNvPr>
          <p:cNvSpPr>
            <a:spLocks noGrp="1"/>
          </p:cNvSpPr>
          <p:nvPr>
            <p:ph type="sldNum" sz="quarter" idx="4"/>
          </p:nvPr>
        </p:nvSpPr>
        <p:spPr>
          <a:xfrm>
            <a:off x="8808432" y="5964643"/>
            <a:ext cx="2315080" cy="308141"/>
          </a:xfrm>
        </p:spPr>
        <p:txBody>
          <a:bodyPr/>
          <a:lstStyle/>
          <a:p>
            <a:pPr defTabSz="768096">
              <a:spcAft>
                <a:spcPts val="600"/>
              </a:spcAft>
            </a:pPr>
            <a:fld id="{294A09A9-5501-47C1-A89A-A340965A2BE2}" type="slidenum">
              <a:rPr lang="en-US" sz="756" kern="1200">
                <a:solidFill>
                  <a:schemeClr val="tx1">
                    <a:tint val="75000"/>
                  </a:schemeClr>
                </a:solidFill>
                <a:latin typeface="Biome Light" panose="020B0303030204020804" pitchFamily="34" charset="0"/>
                <a:ea typeface="+mn-ea"/>
                <a:cs typeface="Biome Light" panose="020B0303030204020804" pitchFamily="34" charset="0"/>
              </a:rPr>
              <a:pPr defTabSz="768096">
                <a:spcAft>
                  <a:spcPts val="600"/>
                </a:spcAft>
              </a:pPr>
              <a:t>15</a:t>
            </a:fld>
            <a:endParaRPr lang="en-US" dirty="0"/>
          </a:p>
        </p:txBody>
      </p:sp>
      <p:sp>
        <p:nvSpPr>
          <p:cNvPr id="4" name="Content Placeholder 3">
            <a:extLst>
              <a:ext uri="{FF2B5EF4-FFF2-40B4-BE49-F238E27FC236}">
                <a16:creationId xmlns:a16="http://schemas.microsoft.com/office/drawing/2014/main" id="{571A0FC1-64E9-FF09-B1EA-04846E70D723}"/>
              </a:ext>
            </a:extLst>
          </p:cNvPr>
          <p:cNvSpPr>
            <a:spLocks noGrp="1"/>
          </p:cNvSpPr>
          <p:nvPr>
            <p:ph sz="quarter" idx="11"/>
          </p:nvPr>
        </p:nvSpPr>
        <p:spPr>
          <a:xfrm>
            <a:off x="973799" y="1763003"/>
            <a:ext cx="3896725" cy="4760354"/>
          </a:xfrm>
        </p:spPr>
        <p:style>
          <a:lnRef idx="1">
            <a:schemeClr val="accent4"/>
          </a:lnRef>
          <a:fillRef idx="2">
            <a:schemeClr val="accent4"/>
          </a:fillRef>
          <a:effectRef idx="1">
            <a:schemeClr val="accent4"/>
          </a:effectRef>
          <a:fontRef idx="minor">
            <a:schemeClr val="dk1"/>
          </a:fontRef>
        </p:style>
        <p:txBody>
          <a:bodyPr anchor="ctr">
            <a:noAutofit/>
          </a:bodyPr>
          <a:lstStyle/>
          <a:p>
            <a:pPr marL="0" indent="0" algn="ctr" defTabSz="768096">
              <a:spcBef>
                <a:spcPts val="840"/>
              </a:spcBef>
              <a:buNone/>
            </a:pPr>
            <a:r>
              <a:rPr lang="en-US" sz="1600" i="1" kern="1200" dirty="0">
                <a:solidFill>
                  <a:schemeClr val="dk1"/>
                </a:solidFill>
                <a:latin typeface="+mn-lt"/>
                <a:ea typeface="+mn-ea"/>
                <a:cs typeface="+mn-cs"/>
              </a:rPr>
              <a:t>The flipped classroom describes “pedagogical approaches that:</a:t>
            </a:r>
          </a:p>
          <a:p>
            <a:pPr marL="0" indent="0" algn="ctr" defTabSz="768096">
              <a:spcBef>
                <a:spcPts val="840"/>
              </a:spcBef>
              <a:buNone/>
            </a:pPr>
            <a:r>
              <a:rPr lang="en-US" sz="1600" i="1" kern="1200" dirty="0">
                <a:solidFill>
                  <a:schemeClr val="dk1"/>
                </a:solidFill>
                <a:latin typeface="+mn-lt"/>
                <a:ea typeface="+mn-ea"/>
                <a:cs typeface="+mn-cs"/>
              </a:rPr>
              <a:t> (1) move most information-transmission teaching out of class</a:t>
            </a:r>
          </a:p>
          <a:p>
            <a:pPr marL="0" indent="0" algn="ctr" defTabSz="768096">
              <a:spcBef>
                <a:spcPts val="840"/>
              </a:spcBef>
              <a:buNone/>
            </a:pPr>
            <a:r>
              <a:rPr lang="en-US" sz="1600" i="1" kern="1200" dirty="0">
                <a:solidFill>
                  <a:schemeClr val="dk1"/>
                </a:solidFill>
                <a:latin typeface="+mn-lt"/>
                <a:ea typeface="+mn-ea"/>
                <a:cs typeface="+mn-cs"/>
              </a:rPr>
              <a:t>(2) use class time for learning activities that are active and social</a:t>
            </a:r>
          </a:p>
          <a:p>
            <a:pPr marL="0" indent="0" algn="ctr" defTabSz="768096">
              <a:spcBef>
                <a:spcPts val="840"/>
              </a:spcBef>
              <a:buNone/>
            </a:pPr>
            <a:r>
              <a:rPr lang="en-US" sz="1600" i="1" kern="1200" dirty="0">
                <a:solidFill>
                  <a:schemeClr val="dk1"/>
                </a:solidFill>
                <a:latin typeface="+mn-lt"/>
                <a:ea typeface="+mn-ea"/>
                <a:cs typeface="+mn-cs"/>
              </a:rPr>
              <a:t>(3) require students to complete pre- and/or post-class activities to fully benefit from in-class work”</a:t>
            </a:r>
          </a:p>
          <a:p>
            <a:pPr marL="0" indent="0" algn="ctr" defTabSz="768096">
              <a:spcBef>
                <a:spcPts val="840"/>
              </a:spcBef>
              <a:buNone/>
            </a:pPr>
            <a:r>
              <a:rPr lang="en-US" sz="1600" i="1" kern="1200" dirty="0">
                <a:solidFill>
                  <a:schemeClr val="dk1"/>
                </a:solidFill>
                <a:latin typeface="+mn-lt"/>
                <a:ea typeface="+mn-ea"/>
                <a:cs typeface="+mn-cs"/>
              </a:rPr>
              <a:t> (</a:t>
            </a:r>
            <a:r>
              <a:rPr lang="en-US" sz="1600" i="1" kern="1200" dirty="0" err="1">
                <a:solidFill>
                  <a:schemeClr val="dk1"/>
                </a:solidFill>
                <a:latin typeface="+mn-lt"/>
                <a:ea typeface="+mn-ea"/>
                <a:cs typeface="+mn-cs"/>
              </a:rPr>
              <a:t>Abeysekera</a:t>
            </a:r>
            <a:r>
              <a:rPr lang="en-US" sz="1600" i="1" kern="1200" dirty="0">
                <a:solidFill>
                  <a:schemeClr val="dk1"/>
                </a:solidFill>
                <a:latin typeface="+mn-lt"/>
                <a:ea typeface="+mn-ea"/>
                <a:cs typeface="+mn-cs"/>
              </a:rPr>
              <a:t> &amp; Dawson, 2015)</a:t>
            </a:r>
            <a:endParaRPr lang="en-US" sz="2000" i="1" dirty="0"/>
          </a:p>
        </p:txBody>
      </p:sp>
      <p:sp>
        <p:nvSpPr>
          <p:cNvPr id="6" name="TextBox 5">
            <a:extLst>
              <a:ext uri="{FF2B5EF4-FFF2-40B4-BE49-F238E27FC236}">
                <a16:creationId xmlns:a16="http://schemas.microsoft.com/office/drawing/2014/main" id="{EB411D2E-4764-E873-BD99-2BC1D757D5CC}"/>
              </a:ext>
            </a:extLst>
          </p:cNvPr>
          <p:cNvSpPr txBox="1"/>
          <p:nvPr/>
        </p:nvSpPr>
        <p:spPr>
          <a:xfrm>
            <a:off x="5041595" y="1811977"/>
            <a:ext cx="6176605" cy="4608954"/>
          </a:xfrm>
          <a:prstGeom prst="rect">
            <a:avLst/>
          </a:prstGeom>
          <a:noFill/>
        </p:spPr>
        <p:txBody>
          <a:bodyPr wrap="square" rtlCol="0">
            <a:spAutoFit/>
          </a:bodyPr>
          <a:lstStyle/>
          <a:p>
            <a:pPr marL="240030" indent="-240030" defTabSz="768096">
              <a:spcAft>
                <a:spcPts val="1512"/>
              </a:spcAft>
              <a:buFont typeface="Arial" panose="020B0604020202020204" pitchFamily="34" charset="0"/>
              <a:buChar char="•"/>
            </a:pPr>
            <a:r>
              <a:rPr lang="en-US" sz="1650" b="1" kern="1200" dirty="0">
                <a:solidFill>
                  <a:schemeClr val="tx1"/>
                </a:solidFill>
                <a:latin typeface="+mn-lt"/>
                <a:ea typeface="+mn-ea"/>
                <a:cs typeface="+mn-cs"/>
              </a:rPr>
              <a:t>Self-paced pre-class work </a:t>
            </a:r>
            <a:r>
              <a:rPr lang="en-US" sz="1650" kern="1200" dirty="0">
                <a:solidFill>
                  <a:schemeClr val="tx1"/>
                </a:solidFill>
                <a:latin typeface="+mn-lt"/>
                <a:ea typeface="+mn-ea"/>
                <a:cs typeface="+mn-cs"/>
              </a:rPr>
              <a:t>helps students manage cognitive load (</a:t>
            </a:r>
            <a:r>
              <a:rPr lang="da-DK" sz="1650" kern="1200" dirty="0">
                <a:solidFill>
                  <a:schemeClr val="tx1"/>
                </a:solidFill>
                <a:latin typeface="+mn-lt"/>
                <a:ea typeface="+mn-ea"/>
                <a:cs typeface="+mn-cs"/>
              </a:rPr>
              <a:t>Abeysekera &amp; Dawson 2015; Jdaitawi, et al. 2022)</a:t>
            </a:r>
            <a:endParaRPr lang="en-US" sz="1650" kern="1200" dirty="0">
              <a:solidFill>
                <a:schemeClr val="tx1"/>
              </a:solidFill>
              <a:latin typeface="+mn-lt"/>
              <a:ea typeface="+mn-ea"/>
              <a:cs typeface="+mn-cs"/>
            </a:endParaRPr>
          </a:p>
          <a:p>
            <a:pPr marL="240030" indent="-240030" defTabSz="768096">
              <a:spcAft>
                <a:spcPts val="1512"/>
              </a:spcAft>
              <a:buFont typeface="Arial" panose="020B0604020202020204" pitchFamily="34" charset="0"/>
              <a:buChar char="•"/>
            </a:pPr>
            <a:r>
              <a:rPr lang="en-US" sz="1650" kern="1200" dirty="0">
                <a:solidFill>
                  <a:schemeClr val="tx1"/>
                </a:solidFill>
                <a:latin typeface="+mn-lt"/>
                <a:ea typeface="+mn-ea"/>
                <a:cs typeface="+mn-cs"/>
              </a:rPr>
              <a:t>Class time is </a:t>
            </a:r>
            <a:r>
              <a:rPr lang="en-US" sz="1650" b="1" kern="1200" dirty="0">
                <a:solidFill>
                  <a:schemeClr val="tx1"/>
                </a:solidFill>
                <a:latin typeface="+mn-lt"/>
                <a:ea typeface="+mn-ea"/>
                <a:cs typeface="+mn-cs"/>
              </a:rPr>
              <a:t>active</a:t>
            </a:r>
            <a:r>
              <a:rPr lang="en-US" sz="1650" kern="1200" dirty="0">
                <a:solidFill>
                  <a:schemeClr val="tx1"/>
                </a:solidFill>
                <a:latin typeface="+mn-lt"/>
                <a:ea typeface="+mn-ea"/>
                <a:cs typeface="+mn-cs"/>
              </a:rPr>
              <a:t> and </a:t>
            </a:r>
            <a:r>
              <a:rPr lang="en-US" sz="1650" b="1" kern="1200" dirty="0">
                <a:solidFill>
                  <a:schemeClr val="tx1"/>
                </a:solidFill>
                <a:latin typeface="+mn-lt"/>
                <a:ea typeface="+mn-ea"/>
                <a:cs typeface="+mn-cs"/>
              </a:rPr>
              <a:t>social </a:t>
            </a:r>
            <a:r>
              <a:rPr lang="en-US" sz="1650" kern="1200" dirty="0">
                <a:solidFill>
                  <a:schemeClr val="tx1"/>
                </a:solidFill>
                <a:latin typeface="+mn-lt"/>
                <a:ea typeface="+mn-ea"/>
                <a:cs typeface="+mn-cs"/>
              </a:rPr>
              <a:t>(Lage, et al. 2000; </a:t>
            </a:r>
            <a:r>
              <a:rPr lang="da-DK" sz="1650" kern="1200" dirty="0">
                <a:solidFill>
                  <a:schemeClr val="tx1"/>
                </a:solidFill>
                <a:latin typeface="+mn-lt"/>
                <a:ea typeface="+mn-ea"/>
                <a:cs typeface="+mn-cs"/>
              </a:rPr>
              <a:t>Abeysekera &amp; Dawson 2015)</a:t>
            </a:r>
            <a:endParaRPr lang="en-US" sz="1650" kern="1200" dirty="0">
              <a:solidFill>
                <a:schemeClr val="tx1"/>
              </a:solidFill>
              <a:latin typeface="+mn-lt"/>
              <a:ea typeface="+mn-ea"/>
              <a:cs typeface="+mn-cs"/>
            </a:endParaRPr>
          </a:p>
          <a:p>
            <a:pPr marL="240030" indent="-240030" defTabSz="768096">
              <a:spcAft>
                <a:spcPts val="1512"/>
              </a:spcAft>
              <a:buFont typeface="Arial" panose="020B0604020202020204" pitchFamily="34" charset="0"/>
              <a:buChar char="•"/>
            </a:pPr>
            <a:r>
              <a:rPr lang="en-US" sz="1650" b="1" kern="1200" dirty="0">
                <a:solidFill>
                  <a:schemeClr val="tx1"/>
                </a:solidFill>
                <a:latin typeface="+mn-lt"/>
                <a:ea typeface="+mn-ea"/>
                <a:cs typeface="+mn-cs"/>
              </a:rPr>
              <a:t>Accountability</a:t>
            </a:r>
            <a:r>
              <a:rPr lang="en-US" sz="1650" kern="1200" dirty="0">
                <a:solidFill>
                  <a:schemeClr val="tx1"/>
                </a:solidFill>
                <a:latin typeface="+mn-lt"/>
                <a:ea typeface="+mn-ea"/>
                <a:cs typeface="+mn-cs"/>
              </a:rPr>
              <a:t> for completing out-of</a:t>
            </a:r>
            <a:r>
              <a:rPr lang="en-US" sz="1650" dirty="0"/>
              <a:t>-</a:t>
            </a:r>
            <a:r>
              <a:rPr lang="en-US" sz="1650" kern="1200" dirty="0">
                <a:solidFill>
                  <a:schemeClr val="tx1"/>
                </a:solidFill>
                <a:latin typeface="+mn-lt"/>
                <a:ea typeface="+mn-ea"/>
                <a:cs typeface="+mn-cs"/>
              </a:rPr>
              <a:t>class work, often via positive peer pressure (</a:t>
            </a:r>
            <a:r>
              <a:rPr lang="da-DK" sz="1650" kern="1200" dirty="0">
                <a:solidFill>
                  <a:schemeClr val="tx1"/>
                </a:solidFill>
                <a:latin typeface="+mn-lt"/>
                <a:ea typeface="+mn-ea"/>
                <a:cs typeface="+mn-cs"/>
              </a:rPr>
              <a:t>Abeysekera &amp; Dawson 2015)</a:t>
            </a:r>
            <a:endParaRPr lang="en-US" sz="1650" kern="1200" dirty="0">
              <a:solidFill>
                <a:schemeClr val="tx1"/>
              </a:solidFill>
              <a:latin typeface="+mn-lt"/>
              <a:ea typeface="+mn-ea"/>
              <a:cs typeface="+mn-cs"/>
            </a:endParaRPr>
          </a:p>
          <a:p>
            <a:pPr marL="240030" indent="-240030" defTabSz="768096">
              <a:spcAft>
                <a:spcPts val="1512"/>
              </a:spcAft>
              <a:buFont typeface="Arial" panose="020B0604020202020204" pitchFamily="34" charset="0"/>
              <a:buChar char="•"/>
            </a:pPr>
            <a:r>
              <a:rPr lang="en-US" sz="1650" kern="1200" dirty="0">
                <a:solidFill>
                  <a:schemeClr val="tx1"/>
                </a:solidFill>
                <a:latin typeface="+mn-lt"/>
                <a:ea typeface="+mn-ea"/>
                <a:cs typeface="+mn-cs"/>
              </a:rPr>
              <a:t>Instructor is present when students are undertaking the most </a:t>
            </a:r>
            <a:r>
              <a:rPr lang="en-US" sz="1650" b="1" dirty="0"/>
              <a:t>challenging</a:t>
            </a:r>
            <a:r>
              <a:rPr lang="en-US" sz="1650" b="1" kern="1200" dirty="0">
                <a:solidFill>
                  <a:schemeClr val="tx1"/>
                </a:solidFill>
                <a:latin typeface="+mn-lt"/>
                <a:ea typeface="+mn-ea"/>
                <a:cs typeface="+mn-cs"/>
              </a:rPr>
              <a:t> cognitive tasks </a:t>
            </a:r>
            <a:r>
              <a:rPr lang="en-US" sz="1650" kern="1200" dirty="0">
                <a:solidFill>
                  <a:schemeClr val="tx1"/>
                </a:solidFill>
                <a:latin typeface="+mn-lt"/>
                <a:ea typeface="+mn-ea"/>
                <a:cs typeface="+mn-cs"/>
              </a:rPr>
              <a:t>(</a:t>
            </a:r>
            <a:r>
              <a:rPr lang="de-DE" sz="1650" kern="1200" dirty="0">
                <a:solidFill>
                  <a:schemeClr val="tx1"/>
                </a:solidFill>
                <a:latin typeface="+mn-lt"/>
                <a:ea typeface="+mn-ea"/>
                <a:cs typeface="+mn-cs"/>
              </a:rPr>
              <a:t>Schell &amp; Mazur 2015; cf. </a:t>
            </a:r>
            <a:r>
              <a:rPr lang="en-US" sz="1650" kern="1200" dirty="0">
                <a:solidFill>
                  <a:schemeClr val="tx1"/>
                </a:solidFill>
                <a:latin typeface="+mn-lt"/>
                <a:ea typeface="+mn-ea"/>
                <a:cs typeface="+mn-cs"/>
              </a:rPr>
              <a:t>Lage, et al. 2000</a:t>
            </a:r>
            <a:r>
              <a:rPr lang="de-DE" sz="1650" kern="1200" dirty="0">
                <a:solidFill>
                  <a:schemeClr val="tx1"/>
                </a:solidFill>
                <a:latin typeface="+mn-lt"/>
                <a:ea typeface="+mn-ea"/>
                <a:cs typeface="+mn-cs"/>
              </a:rPr>
              <a:t>)</a:t>
            </a:r>
            <a:endParaRPr lang="en-US" sz="1650" b="1" kern="1200" dirty="0">
              <a:solidFill>
                <a:schemeClr val="tx1"/>
              </a:solidFill>
              <a:latin typeface="+mn-lt"/>
              <a:ea typeface="+mn-ea"/>
              <a:cs typeface="+mn-cs"/>
            </a:endParaRPr>
          </a:p>
          <a:p>
            <a:pPr marL="240030" indent="-240030" defTabSz="768096">
              <a:spcAft>
                <a:spcPts val="1512"/>
              </a:spcAft>
              <a:buFont typeface="Arial" panose="020B0604020202020204" pitchFamily="34" charset="0"/>
              <a:buChar char="•"/>
            </a:pPr>
            <a:r>
              <a:rPr lang="en-US" sz="1650" kern="1200" dirty="0">
                <a:solidFill>
                  <a:schemeClr val="tx1"/>
                </a:solidFill>
                <a:latin typeface="+mn-lt"/>
                <a:ea typeface="+mn-ea"/>
                <a:cs typeface="+mn-cs"/>
              </a:rPr>
              <a:t>Receive </a:t>
            </a:r>
            <a:r>
              <a:rPr lang="en-US" sz="1650" b="1" kern="1200" dirty="0">
                <a:solidFill>
                  <a:schemeClr val="tx1"/>
                </a:solidFill>
                <a:latin typeface="+mn-lt"/>
                <a:ea typeface="+mn-ea"/>
                <a:cs typeface="+mn-cs"/>
              </a:rPr>
              <a:t>coaching</a:t>
            </a:r>
            <a:r>
              <a:rPr lang="en-US" sz="1650" kern="1200" dirty="0">
                <a:solidFill>
                  <a:schemeClr val="tx1"/>
                </a:solidFill>
                <a:latin typeface="+mn-lt"/>
                <a:ea typeface="+mn-ea"/>
                <a:cs typeface="+mn-cs"/>
              </a:rPr>
              <a:t> or clarification - without coming to office hours (</a:t>
            </a:r>
            <a:r>
              <a:rPr lang="de-DE" sz="1650" kern="1200" dirty="0">
                <a:solidFill>
                  <a:schemeClr val="tx1"/>
                </a:solidFill>
                <a:latin typeface="+mn-lt"/>
                <a:ea typeface="+mn-ea"/>
                <a:cs typeface="+mn-cs"/>
              </a:rPr>
              <a:t>Schell &amp; Mazur 2015)</a:t>
            </a:r>
            <a:endParaRPr lang="en-US" sz="1650" kern="1200" dirty="0">
              <a:solidFill>
                <a:schemeClr val="tx1"/>
              </a:solidFill>
              <a:latin typeface="+mn-lt"/>
              <a:ea typeface="+mn-ea"/>
              <a:cs typeface="+mn-cs"/>
            </a:endParaRPr>
          </a:p>
          <a:p>
            <a:pPr marL="240030" indent="-240030" defTabSz="768096">
              <a:spcAft>
                <a:spcPts val="1512"/>
              </a:spcAft>
              <a:buFont typeface="Arial" panose="020B0604020202020204" pitchFamily="34" charset="0"/>
              <a:buChar char="•"/>
            </a:pPr>
            <a:r>
              <a:rPr lang="en-US" sz="1650" b="1" kern="1200" dirty="0">
                <a:solidFill>
                  <a:schemeClr val="tx1"/>
                </a:solidFill>
                <a:latin typeface="+mn-lt"/>
                <a:ea typeface="+mn-ea"/>
                <a:cs typeface="+mn-cs"/>
              </a:rPr>
              <a:t>Real-time feedback</a:t>
            </a:r>
            <a:r>
              <a:rPr lang="en-US" sz="1650" kern="1200" dirty="0">
                <a:solidFill>
                  <a:schemeClr val="tx1"/>
                </a:solidFill>
                <a:latin typeface="+mn-lt"/>
                <a:ea typeface="+mn-ea"/>
                <a:cs typeface="+mn-cs"/>
              </a:rPr>
              <a:t> on </a:t>
            </a:r>
            <a:r>
              <a:rPr lang="en-US" sz="1650" dirty="0"/>
              <a:t>understanding and performance (</a:t>
            </a:r>
            <a:r>
              <a:rPr lang="de-DE" sz="1650" kern="1200" dirty="0">
                <a:solidFill>
                  <a:schemeClr val="tx1"/>
                </a:solidFill>
                <a:latin typeface="+mn-lt"/>
                <a:ea typeface="+mn-ea"/>
                <a:cs typeface="+mn-cs"/>
              </a:rPr>
              <a:t>Schell &amp; Mazur 2015; </a:t>
            </a:r>
            <a:r>
              <a:rPr lang="en-US" sz="1650" dirty="0" err="1"/>
              <a:t>Deslaurier</a:t>
            </a:r>
            <a:r>
              <a:rPr lang="en-US" sz="1650" dirty="0"/>
              <a:t>, et al 2011)</a:t>
            </a:r>
            <a:endParaRPr lang="en-US" sz="1650" kern="1200" dirty="0">
              <a:solidFill>
                <a:schemeClr val="tx1"/>
              </a:solidFill>
              <a:latin typeface="+mn-lt"/>
              <a:ea typeface="+mn-ea"/>
              <a:cs typeface="+mn-cs"/>
            </a:endParaRPr>
          </a:p>
        </p:txBody>
      </p:sp>
    </p:spTree>
    <p:extLst>
      <p:ext uri="{BB962C8B-B14F-4D97-AF65-F5344CB8AC3E}">
        <p14:creationId xmlns:p14="http://schemas.microsoft.com/office/powerpoint/2010/main" val="1137766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6CC7D015-0DD8-420F-A568-AC4FEDC41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DC595556-C814-4F1F-B0E5-71812F38A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100275C-B7D6-0CD2-B092-77C3B4B683C8}"/>
              </a:ext>
            </a:extLst>
          </p:cNvPr>
          <p:cNvPicPr>
            <a:picLocks noChangeAspect="1"/>
          </p:cNvPicPr>
          <p:nvPr/>
        </p:nvPicPr>
        <p:blipFill rotWithShape="1">
          <a:blip r:embed="rId2">
            <a:alphaModFix amt="60000"/>
            <a:extLst>
              <a:ext uri="{837473B0-CC2E-450A-ABE3-18F120FF3D39}">
                <a1611:picAttrSrcUrl xmlns:a1611="http://schemas.microsoft.com/office/drawing/2016/11/main" r:id="rId3"/>
              </a:ext>
            </a:extLst>
          </a:blip>
          <a:srcRect b="20495"/>
          <a:stretch/>
        </p:blipFill>
        <p:spPr>
          <a:xfrm>
            <a:off x="-1" y="10"/>
            <a:ext cx="12192001" cy="6857990"/>
          </a:xfrm>
          <a:prstGeom prst="rect">
            <a:avLst/>
          </a:prstGeom>
        </p:spPr>
      </p:pic>
      <p:sp>
        <p:nvSpPr>
          <p:cNvPr id="5" name="Title 4">
            <a:extLst>
              <a:ext uri="{FF2B5EF4-FFF2-40B4-BE49-F238E27FC236}">
                <a16:creationId xmlns:a16="http://schemas.microsoft.com/office/drawing/2014/main" id="{A58B00A1-D5C7-22DE-C6FE-7C1E62696D98}"/>
              </a:ext>
            </a:extLst>
          </p:cNvPr>
          <p:cNvSpPr>
            <a:spLocks noGrp="1"/>
          </p:cNvSpPr>
          <p:nvPr>
            <p:ph type="title"/>
          </p:nvPr>
        </p:nvSpPr>
        <p:spPr>
          <a:xfrm>
            <a:off x="7691487" y="643050"/>
            <a:ext cx="4155825" cy="5571898"/>
          </a:xfrm>
        </p:spPr>
        <p:txBody>
          <a:bodyPr vert="horz" lIns="91440" tIns="45720" rIns="91440" bIns="45720" rtlCol="0" anchor="ctr">
            <a:normAutofit/>
          </a:bodyPr>
          <a:lstStyle/>
          <a:p>
            <a:pPr algn="l"/>
            <a:r>
              <a:rPr lang="en-US" sz="4500" dirty="0">
                <a:solidFill>
                  <a:schemeClr val="bg1"/>
                </a:solidFill>
                <a:ea typeface="+mj-ea"/>
                <a:cs typeface="+mj-cs"/>
              </a:rPr>
              <a:t>Benefits to the Instructor</a:t>
            </a:r>
          </a:p>
        </p:txBody>
      </p:sp>
      <p:sp>
        <p:nvSpPr>
          <p:cNvPr id="4" name="Content Placeholder 3">
            <a:extLst>
              <a:ext uri="{FF2B5EF4-FFF2-40B4-BE49-F238E27FC236}">
                <a16:creationId xmlns:a16="http://schemas.microsoft.com/office/drawing/2014/main" id="{D933822C-BB40-FB92-F728-EC12B2C82EF4}"/>
              </a:ext>
            </a:extLst>
          </p:cNvPr>
          <p:cNvSpPr>
            <a:spLocks noGrp="1"/>
          </p:cNvSpPr>
          <p:nvPr>
            <p:ph sz="quarter" idx="11"/>
          </p:nvPr>
        </p:nvSpPr>
        <p:spPr>
          <a:xfrm>
            <a:off x="711423" y="423619"/>
            <a:ext cx="6533500" cy="6010759"/>
          </a:xfrm>
        </p:spPr>
        <p:txBody>
          <a:bodyPr vert="horz" lIns="91440" tIns="45720" rIns="91440" bIns="45720" rtlCol="0" anchor="ctr">
            <a:normAutofit/>
          </a:bodyPr>
          <a:lstStyle/>
          <a:p>
            <a:pPr>
              <a:lnSpc>
                <a:spcPct val="90000"/>
              </a:lnSpc>
              <a:spcBef>
                <a:spcPts val="1800"/>
              </a:spcBef>
            </a:pPr>
            <a:r>
              <a:rPr lang="en-US" sz="2400" dirty="0">
                <a:solidFill>
                  <a:srgbClr val="FFFFFF"/>
                </a:solidFill>
              </a:rPr>
              <a:t>Improved student engagement</a:t>
            </a:r>
          </a:p>
          <a:p>
            <a:pPr>
              <a:lnSpc>
                <a:spcPct val="90000"/>
              </a:lnSpc>
              <a:spcBef>
                <a:spcPts val="1800"/>
              </a:spcBef>
            </a:pPr>
            <a:r>
              <a:rPr lang="en-US" sz="2400" dirty="0">
                <a:solidFill>
                  <a:srgbClr val="FFFFFF"/>
                </a:solidFill>
              </a:rPr>
              <a:t>Leverage positive peer pressure</a:t>
            </a:r>
          </a:p>
          <a:p>
            <a:pPr>
              <a:lnSpc>
                <a:spcPct val="90000"/>
              </a:lnSpc>
              <a:spcBef>
                <a:spcPts val="1800"/>
              </a:spcBef>
            </a:pPr>
            <a:r>
              <a:rPr lang="en-US" sz="2400" dirty="0">
                <a:solidFill>
                  <a:srgbClr val="FFFFFF"/>
                </a:solidFill>
              </a:rPr>
              <a:t>Energized classroom environment</a:t>
            </a:r>
          </a:p>
          <a:p>
            <a:pPr>
              <a:lnSpc>
                <a:spcPct val="90000"/>
              </a:lnSpc>
              <a:spcBef>
                <a:spcPts val="1800"/>
              </a:spcBef>
            </a:pPr>
            <a:r>
              <a:rPr lang="en-US" sz="2400" dirty="0">
                <a:solidFill>
                  <a:srgbClr val="FFFFFF"/>
                </a:solidFill>
              </a:rPr>
              <a:t>Get to know students better</a:t>
            </a:r>
          </a:p>
          <a:p>
            <a:pPr>
              <a:lnSpc>
                <a:spcPct val="90000"/>
              </a:lnSpc>
              <a:spcBef>
                <a:spcPts val="1800"/>
              </a:spcBef>
            </a:pPr>
            <a:r>
              <a:rPr lang="en-US" sz="2400" dirty="0">
                <a:solidFill>
                  <a:srgbClr val="FFFFFF"/>
                </a:solidFill>
              </a:rPr>
              <a:t>Informal assessment of student progress in every class</a:t>
            </a:r>
          </a:p>
          <a:p>
            <a:pPr>
              <a:lnSpc>
                <a:spcPct val="90000"/>
              </a:lnSpc>
              <a:spcBef>
                <a:spcPts val="1800"/>
              </a:spcBef>
            </a:pPr>
            <a:r>
              <a:rPr lang="en-US" sz="2400" dirty="0">
                <a:solidFill>
                  <a:srgbClr val="FFFFFF"/>
                </a:solidFill>
              </a:rPr>
              <a:t>Easier to address needs of low/high performing students</a:t>
            </a:r>
          </a:p>
          <a:p>
            <a:pPr>
              <a:lnSpc>
                <a:spcPct val="90000"/>
              </a:lnSpc>
              <a:spcBef>
                <a:spcPts val="1800"/>
              </a:spcBef>
            </a:pPr>
            <a:r>
              <a:rPr lang="en-US" sz="2400" dirty="0">
                <a:solidFill>
                  <a:srgbClr val="FFFFFF"/>
                </a:solidFill>
              </a:rPr>
              <a:t>Happier students</a:t>
            </a:r>
          </a:p>
          <a:p>
            <a:pPr>
              <a:lnSpc>
                <a:spcPct val="90000"/>
              </a:lnSpc>
              <a:spcBef>
                <a:spcPts val="1800"/>
              </a:spcBef>
            </a:pPr>
            <a:r>
              <a:rPr lang="en-US" sz="2400" dirty="0">
                <a:solidFill>
                  <a:srgbClr val="FFFFFF"/>
                </a:solidFill>
              </a:rPr>
              <a:t>Saves time – “Make the students do the work!”</a:t>
            </a:r>
          </a:p>
        </p:txBody>
      </p:sp>
      <p:sp>
        <p:nvSpPr>
          <p:cNvPr id="2" name="Date Placeholder 1">
            <a:extLst>
              <a:ext uri="{FF2B5EF4-FFF2-40B4-BE49-F238E27FC236}">
                <a16:creationId xmlns:a16="http://schemas.microsoft.com/office/drawing/2014/main" id="{9078CEBF-ABDE-4098-2C22-0DA5165CCA7A}"/>
              </a:ext>
            </a:extLst>
          </p:cNvPr>
          <p:cNvSpPr>
            <a:spLocks noGrp="1"/>
          </p:cNvSpPr>
          <p:nvPr>
            <p:ph type="dt" sz="half" idx="2"/>
          </p:nvPr>
        </p:nvSpPr>
        <p:spPr>
          <a:xfrm>
            <a:off x="838200" y="6356350"/>
            <a:ext cx="2743200" cy="365125"/>
          </a:xfrm>
        </p:spPr>
        <p:txBody>
          <a:bodyPr vert="horz" lIns="91440" tIns="45720" rIns="91440" bIns="45720" rtlCol="0" anchor="ctr">
            <a:normAutofit/>
          </a:bodyPr>
          <a:lstStyle/>
          <a:p>
            <a:pPr>
              <a:spcAft>
                <a:spcPts val="600"/>
              </a:spcAft>
              <a:defRPr/>
            </a:pPr>
            <a:fld id="{C5DB74C9-B808-4394-A017-79C83B2524EF}" type="datetime1">
              <a:rPr lang="en-US" sz="1200" smtClean="0">
                <a:solidFill>
                  <a:srgbClr val="FFFFFF"/>
                </a:solidFill>
                <a:latin typeface="Calibri" panose="020F0502020204030204"/>
              </a:rPr>
              <a:pPr>
                <a:spcAft>
                  <a:spcPts val="600"/>
                </a:spcAft>
                <a:defRPr/>
              </a:pPr>
              <a:t>5/10/2024</a:t>
            </a:fld>
            <a:endParaRPr lang="en-US" sz="1200">
              <a:solidFill>
                <a:srgbClr val="FFFFFF"/>
              </a:solidFill>
              <a:latin typeface="Calibri" panose="020F0502020204030204"/>
            </a:endParaRPr>
          </a:p>
        </p:txBody>
      </p:sp>
      <p:sp>
        <p:nvSpPr>
          <p:cNvPr id="3" name="Slide Number Placeholder 2">
            <a:extLst>
              <a:ext uri="{FF2B5EF4-FFF2-40B4-BE49-F238E27FC236}">
                <a16:creationId xmlns:a16="http://schemas.microsoft.com/office/drawing/2014/main" id="{E289F8BE-D214-ABCF-FD20-BBC67FC106E7}"/>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defRPr/>
            </a:pPr>
            <a:fld id="{294A09A9-5501-47C1-A89A-A340965A2BE2}" type="slidenum">
              <a:rPr lang="en-US" sz="1200">
                <a:solidFill>
                  <a:srgbClr val="FFFFFF"/>
                </a:solidFill>
                <a:latin typeface="Calibri" panose="020F0502020204030204"/>
                <a:cs typeface="+mn-cs"/>
              </a:rPr>
              <a:pPr>
                <a:spcAft>
                  <a:spcPts val="600"/>
                </a:spcAft>
                <a:defRPr/>
              </a:pPr>
              <a:t>16</a:t>
            </a:fld>
            <a:endParaRPr lang="en-US" sz="1200">
              <a:solidFill>
                <a:srgbClr val="FFFFFF"/>
              </a:solidFill>
              <a:latin typeface="Calibri" panose="020F0502020204030204"/>
              <a:cs typeface="+mn-cs"/>
            </a:endParaRPr>
          </a:p>
        </p:txBody>
      </p:sp>
    </p:spTree>
    <p:extLst>
      <p:ext uri="{BB962C8B-B14F-4D97-AF65-F5344CB8AC3E}">
        <p14:creationId xmlns:p14="http://schemas.microsoft.com/office/powerpoint/2010/main" val="1399197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5DB91A3-6498-C48A-BB41-146706440FED}"/>
              </a:ext>
            </a:extLst>
          </p:cNvPr>
          <p:cNvSpPr>
            <a:spLocks noGrp="1"/>
          </p:cNvSpPr>
          <p:nvPr>
            <p:ph type="title"/>
          </p:nvPr>
        </p:nvSpPr>
        <p:spPr>
          <a:xfrm>
            <a:off x="841248" y="334644"/>
            <a:ext cx="10509504" cy="1076914"/>
          </a:xfrm>
        </p:spPr>
        <p:txBody>
          <a:bodyPr vert="horz" lIns="91440" tIns="45720" rIns="91440" bIns="45720" rtlCol="0" anchor="ctr">
            <a:normAutofit/>
          </a:bodyPr>
          <a:lstStyle/>
          <a:p>
            <a:pPr algn="l"/>
            <a:r>
              <a:rPr lang="en-US" sz="4000" kern="1200" dirty="0">
                <a:solidFill>
                  <a:schemeClr val="tx1"/>
                </a:solidFill>
                <a:latin typeface="+mj-lt"/>
                <a:ea typeface="+mj-ea"/>
                <a:cs typeface="+mj-cs"/>
              </a:rPr>
              <a:t>Requirements and Challenges</a:t>
            </a:r>
          </a:p>
        </p:txBody>
      </p:sp>
      <p:sp>
        <p:nvSpPr>
          <p:cNvPr id="21" name="Rectangle 20">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Date Placeholder 1">
            <a:extLst>
              <a:ext uri="{FF2B5EF4-FFF2-40B4-BE49-F238E27FC236}">
                <a16:creationId xmlns:a16="http://schemas.microsoft.com/office/drawing/2014/main" id="{DFB9D64F-249A-5685-77DA-374B48255383}"/>
              </a:ext>
            </a:extLst>
          </p:cNvPr>
          <p:cNvSpPr>
            <a:spLocks noGrp="1"/>
          </p:cNvSpPr>
          <p:nvPr>
            <p:ph type="dt" sz="half" idx="2"/>
          </p:nvPr>
        </p:nvSpPr>
        <p:spPr>
          <a:xfrm>
            <a:off x="158794" y="6382088"/>
            <a:ext cx="2122705" cy="282536"/>
          </a:xfrm>
        </p:spPr>
        <p:txBody>
          <a:bodyPr/>
          <a:lstStyle/>
          <a:p>
            <a:pPr defTabSz="698967">
              <a:spcAft>
                <a:spcPts val="546"/>
              </a:spcAft>
            </a:pPr>
            <a:fld id="{C5DB74C9-B808-4394-A017-79C83B2524EF}" type="datetime1">
              <a:rPr lang="en-US" sz="688" kern="1200">
                <a:solidFill>
                  <a:schemeClr val="tx1">
                    <a:tint val="75000"/>
                  </a:schemeClr>
                </a:solidFill>
                <a:latin typeface="+mn-lt"/>
                <a:ea typeface="+mn-ea"/>
                <a:cs typeface="+mn-cs"/>
              </a:rPr>
              <a:pPr defTabSz="698967">
                <a:spcAft>
                  <a:spcPts val="546"/>
                </a:spcAft>
              </a:pPr>
              <a:t>5/10/2024</a:t>
            </a:fld>
            <a:endParaRPr lang="en-US"/>
          </a:p>
        </p:txBody>
      </p:sp>
      <p:sp>
        <p:nvSpPr>
          <p:cNvPr id="3" name="Slide Number Placeholder 2">
            <a:extLst>
              <a:ext uri="{FF2B5EF4-FFF2-40B4-BE49-F238E27FC236}">
                <a16:creationId xmlns:a16="http://schemas.microsoft.com/office/drawing/2014/main" id="{E8C63948-507A-FE38-D01B-0F493F12ED17}"/>
              </a:ext>
            </a:extLst>
          </p:cNvPr>
          <p:cNvSpPr>
            <a:spLocks noGrp="1"/>
          </p:cNvSpPr>
          <p:nvPr>
            <p:ph type="sldNum" sz="quarter" idx="4"/>
          </p:nvPr>
        </p:nvSpPr>
        <p:spPr>
          <a:xfrm>
            <a:off x="8967293" y="5500452"/>
            <a:ext cx="2122705" cy="282536"/>
          </a:xfrm>
        </p:spPr>
        <p:txBody>
          <a:bodyPr/>
          <a:lstStyle/>
          <a:p>
            <a:pPr defTabSz="698967">
              <a:spcAft>
                <a:spcPts val="546"/>
              </a:spcAft>
            </a:pPr>
            <a:fld id="{294A09A9-5501-47C1-A89A-A340965A2BE2}" type="slidenum">
              <a:rPr lang="en-US" sz="688" kern="1200">
                <a:solidFill>
                  <a:schemeClr val="tx1">
                    <a:tint val="75000"/>
                  </a:schemeClr>
                </a:solidFill>
                <a:latin typeface="Biome Light" panose="020B0303030204020804" pitchFamily="34" charset="0"/>
                <a:ea typeface="+mn-ea"/>
                <a:cs typeface="Biome Light" panose="020B0303030204020804" pitchFamily="34" charset="0"/>
              </a:rPr>
              <a:pPr defTabSz="698967">
                <a:spcAft>
                  <a:spcPts val="546"/>
                </a:spcAft>
              </a:pPr>
              <a:t>17</a:t>
            </a:fld>
            <a:endParaRPr lang="en-US"/>
          </a:p>
        </p:txBody>
      </p:sp>
      <p:sp>
        <p:nvSpPr>
          <p:cNvPr id="4" name="Content Placeholder 3">
            <a:extLst>
              <a:ext uri="{FF2B5EF4-FFF2-40B4-BE49-F238E27FC236}">
                <a16:creationId xmlns:a16="http://schemas.microsoft.com/office/drawing/2014/main" id="{571A0FC1-64E9-FF09-B1EA-04846E70D723}"/>
              </a:ext>
            </a:extLst>
          </p:cNvPr>
          <p:cNvSpPr>
            <a:spLocks noGrp="1"/>
          </p:cNvSpPr>
          <p:nvPr>
            <p:ph sz="quarter" idx="11"/>
          </p:nvPr>
        </p:nvSpPr>
        <p:spPr>
          <a:xfrm>
            <a:off x="5402702" y="1889939"/>
            <a:ext cx="6032213" cy="4596841"/>
          </a:xfrm>
        </p:spPr>
        <p:style>
          <a:lnRef idx="1">
            <a:schemeClr val="accent4"/>
          </a:lnRef>
          <a:fillRef idx="2">
            <a:schemeClr val="accent4"/>
          </a:fillRef>
          <a:effectRef idx="1">
            <a:schemeClr val="accent4"/>
          </a:effectRef>
          <a:fontRef idx="minor">
            <a:schemeClr val="dk1"/>
          </a:fontRef>
        </p:style>
        <p:txBody>
          <a:bodyPr anchor="ctr">
            <a:noAutofit/>
          </a:bodyPr>
          <a:lstStyle/>
          <a:p>
            <a:pPr marL="208026" indent="0" algn="ctr" defTabSz="832104">
              <a:lnSpc>
                <a:spcPts val="2275"/>
              </a:lnSpc>
              <a:spcBef>
                <a:spcPts val="0"/>
              </a:spcBef>
              <a:spcAft>
                <a:spcPts val="600"/>
              </a:spcAft>
              <a:buNone/>
            </a:pPr>
            <a:r>
              <a:rPr lang="en-US" sz="1800" i="1" kern="1200" dirty="0">
                <a:solidFill>
                  <a:schemeClr val="accent5">
                    <a:lumMod val="75000"/>
                  </a:schemeClr>
                </a:solidFill>
                <a:latin typeface="Calibri" panose="020F0502020204030204" pitchFamily="34" charset="0"/>
                <a:ea typeface="+mn-ea"/>
                <a:cs typeface="Times New Roman" panose="02020603050405020304" pitchFamily="18" charset="0"/>
              </a:rPr>
              <a:t>“The [flipped classroom] style of teaching was something I was afraid of when I first heard it. I spent sixteen years of my life learning from lectures so something like this is like trying to use an F1 car to go off roading I thought. It is the complete opposite of how we as students were wired to learn. It oddly enough worked well, and in fact I wish more professors did this or at least hybridized it with lectures. I am writing my final paper right now, and it is amazing just how much I now know about something I was ignorant of five months ago. I still have to look in my notes and articles for specifics, but I can say that </a:t>
            </a:r>
            <a:r>
              <a:rPr lang="en-US" sz="1800" i="1" dirty="0">
                <a:solidFill>
                  <a:schemeClr val="accent5">
                    <a:lumMod val="75000"/>
                  </a:schemeClr>
                </a:solidFill>
                <a:latin typeface="Calibri" panose="020F0502020204030204" pitchFamily="34" charset="0"/>
                <a:cs typeface="Times New Roman" panose="02020603050405020304" pitchFamily="18" charset="0"/>
              </a:rPr>
              <a:t>[this]</a:t>
            </a:r>
            <a:r>
              <a:rPr lang="en-US" sz="1800" i="1" kern="1200" dirty="0">
                <a:solidFill>
                  <a:schemeClr val="accent5">
                    <a:lumMod val="75000"/>
                  </a:schemeClr>
                </a:solidFill>
                <a:latin typeface="Calibri" panose="020F0502020204030204" pitchFamily="34" charset="0"/>
                <a:ea typeface="+mn-ea"/>
                <a:cs typeface="Times New Roman" panose="02020603050405020304" pitchFamily="18" charset="0"/>
              </a:rPr>
              <a:t> teaching style is the best way to teach once you rewire your brain to work with it.”</a:t>
            </a:r>
          </a:p>
          <a:p>
            <a:pPr marL="208026" indent="0" algn="ctr" defTabSz="832104">
              <a:lnSpc>
                <a:spcPct val="100000"/>
              </a:lnSpc>
              <a:spcBef>
                <a:spcPts val="0"/>
              </a:spcBef>
              <a:buNone/>
            </a:pPr>
            <a:endParaRPr lang="en-US" sz="1000" kern="1200" dirty="0">
              <a:solidFill>
                <a:schemeClr val="accent5">
                  <a:lumMod val="75000"/>
                </a:schemeClr>
              </a:solidFill>
              <a:latin typeface="Calibri" panose="020F0502020204030204" pitchFamily="34" charset="0"/>
              <a:ea typeface="+mn-ea"/>
              <a:cs typeface="Times New Roman" panose="02020603050405020304" pitchFamily="18" charset="0"/>
            </a:endParaRPr>
          </a:p>
          <a:p>
            <a:pPr marL="208026" indent="0" algn="ctr" defTabSz="832104">
              <a:lnSpc>
                <a:spcPts val="2275"/>
              </a:lnSpc>
              <a:spcBef>
                <a:spcPts val="0"/>
              </a:spcBef>
              <a:spcAft>
                <a:spcPts val="600"/>
              </a:spcAft>
              <a:buNone/>
            </a:pPr>
            <a:r>
              <a:rPr lang="en-US" sz="1800" kern="1200" dirty="0">
                <a:solidFill>
                  <a:schemeClr val="accent5">
                    <a:lumMod val="75000"/>
                  </a:schemeClr>
                </a:solidFill>
                <a:latin typeface="Calibri" panose="020F0502020204030204" pitchFamily="34" charset="0"/>
                <a:ea typeface="+mn-ea"/>
                <a:cs typeface="Times New Roman" panose="02020603050405020304" pitchFamily="18" charset="0"/>
              </a:rPr>
              <a:t>KSU student on teaching evaluation</a:t>
            </a:r>
          </a:p>
        </p:txBody>
      </p:sp>
      <p:sp>
        <p:nvSpPr>
          <p:cNvPr id="6" name="TextBox 5">
            <a:extLst>
              <a:ext uri="{FF2B5EF4-FFF2-40B4-BE49-F238E27FC236}">
                <a16:creationId xmlns:a16="http://schemas.microsoft.com/office/drawing/2014/main" id="{EB411D2E-4764-E873-BD99-2BC1D757D5CC}"/>
              </a:ext>
            </a:extLst>
          </p:cNvPr>
          <p:cNvSpPr txBox="1"/>
          <p:nvPr/>
        </p:nvSpPr>
        <p:spPr>
          <a:xfrm>
            <a:off x="757085" y="1889939"/>
            <a:ext cx="4438638" cy="4295407"/>
          </a:xfrm>
          <a:prstGeom prst="rect">
            <a:avLst/>
          </a:prstGeom>
          <a:noFill/>
        </p:spPr>
        <p:txBody>
          <a:bodyPr wrap="square" rtlCol="0">
            <a:spAutoFit/>
          </a:bodyPr>
          <a:lstStyle/>
          <a:p>
            <a:pPr marL="208026" indent="-208026" defTabSz="832104">
              <a:lnSpc>
                <a:spcPct val="150000"/>
              </a:lnSpc>
              <a:spcBef>
                <a:spcPts val="910"/>
              </a:spcBef>
              <a:buFont typeface="Arial" panose="020B0604020202020204" pitchFamily="34" charset="0"/>
              <a:buChar char="•"/>
              <a:defRPr/>
            </a:pPr>
            <a:r>
              <a:rPr lang="en-US" sz="1638" dirty="0">
                <a:solidFill>
                  <a:prstClr val="black"/>
                </a:solidFill>
                <a:latin typeface="Biome Light"/>
              </a:rPr>
              <a:t>D</a:t>
            </a:r>
            <a:r>
              <a:rPr lang="en-US" sz="1638" kern="1200" dirty="0">
                <a:solidFill>
                  <a:prstClr val="black"/>
                </a:solidFill>
                <a:latin typeface="Biome Light"/>
                <a:ea typeface="+mn-ea"/>
                <a:cs typeface="+mn-cs"/>
              </a:rPr>
              <a:t>eliberately orient students to new format</a:t>
            </a:r>
          </a:p>
          <a:p>
            <a:pPr marL="208026" indent="-208026" defTabSz="832104">
              <a:lnSpc>
                <a:spcPct val="150000"/>
              </a:lnSpc>
              <a:spcBef>
                <a:spcPts val="910"/>
              </a:spcBef>
              <a:buFont typeface="Arial" panose="020B0604020202020204" pitchFamily="34" charset="0"/>
              <a:buChar char="•"/>
              <a:defRPr/>
            </a:pPr>
            <a:r>
              <a:rPr lang="en-US" sz="1638" kern="1200" dirty="0">
                <a:solidFill>
                  <a:prstClr val="black"/>
                </a:solidFill>
                <a:latin typeface="Biome Light"/>
                <a:ea typeface="+mn-ea"/>
                <a:cs typeface="+mn-cs"/>
              </a:rPr>
              <a:t>Identify or creat</a:t>
            </a:r>
            <a:r>
              <a:rPr lang="en-US" sz="1638" dirty="0">
                <a:solidFill>
                  <a:prstClr val="black"/>
                </a:solidFill>
                <a:latin typeface="Biome Light"/>
              </a:rPr>
              <a:t>e</a:t>
            </a:r>
            <a:r>
              <a:rPr lang="en-US" sz="1638" kern="1200" dirty="0">
                <a:solidFill>
                  <a:prstClr val="black"/>
                </a:solidFill>
                <a:latin typeface="Biome Light"/>
                <a:ea typeface="+mn-ea"/>
                <a:cs typeface="+mn-cs"/>
              </a:rPr>
              <a:t> appropriate materials for pre-class exposure</a:t>
            </a:r>
          </a:p>
          <a:p>
            <a:pPr marL="208026" indent="-208026" defTabSz="832104">
              <a:lnSpc>
                <a:spcPct val="150000"/>
              </a:lnSpc>
              <a:spcBef>
                <a:spcPts val="910"/>
              </a:spcBef>
              <a:buFont typeface="Arial" panose="020B0604020202020204" pitchFamily="34" charset="0"/>
              <a:buChar char="•"/>
              <a:defRPr/>
            </a:pPr>
            <a:r>
              <a:rPr lang="en-US" sz="1638" kern="1200" dirty="0">
                <a:solidFill>
                  <a:prstClr val="black"/>
                </a:solidFill>
                <a:latin typeface="Biome Light"/>
                <a:ea typeface="+mn-ea"/>
                <a:cs typeface="+mn-cs"/>
              </a:rPr>
              <a:t>Creat</a:t>
            </a:r>
            <a:r>
              <a:rPr lang="en-US" sz="1638" dirty="0">
                <a:solidFill>
                  <a:prstClr val="black"/>
                </a:solidFill>
                <a:latin typeface="Biome Light"/>
              </a:rPr>
              <a:t>e</a:t>
            </a:r>
            <a:r>
              <a:rPr lang="en-US" sz="1638" kern="1200" dirty="0">
                <a:solidFill>
                  <a:prstClr val="black"/>
                </a:solidFill>
                <a:latin typeface="Biome Light"/>
                <a:ea typeface="+mn-ea"/>
                <a:cs typeface="+mn-cs"/>
              </a:rPr>
              <a:t> means of holding students accountable to do pre-class learning</a:t>
            </a:r>
          </a:p>
          <a:p>
            <a:pPr marL="208026" indent="-208026" defTabSz="832104">
              <a:lnSpc>
                <a:spcPct val="150000"/>
              </a:lnSpc>
              <a:spcBef>
                <a:spcPts val="910"/>
              </a:spcBef>
              <a:buFont typeface="Arial" panose="020B0604020202020204" pitchFamily="34" charset="0"/>
              <a:buChar char="•"/>
              <a:defRPr/>
            </a:pPr>
            <a:r>
              <a:rPr lang="en-US" sz="1638" dirty="0">
                <a:solidFill>
                  <a:prstClr val="black"/>
                </a:solidFill>
                <a:latin typeface="Biome Light"/>
              </a:rPr>
              <a:t>R</a:t>
            </a:r>
            <a:r>
              <a:rPr lang="en-US" sz="1638" kern="1200" dirty="0">
                <a:solidFill>
                  <a:prstClr val="black"/>
                </a:solidFill>
                <a:latin typeface="Biome Light"/>
                <a:ea typeface="+mn-ea"/>
                <a:cs typeface="+mn-cs"/>
              </a:rPr>
              <a:t>espond flexibly to students in class</a:t>
            </a:r>
          </a:p>
          <a:p>
            <a:pPr marL="208026" indent="-208026" defTabSz="832104">
              <a:lnSpc>
                <a:spcPct val="150000"/>
              </a:lnSpc>
              <a:spcBef>
                <a:spcPts val="910"/>
              </a:spcBef>
              <a:buFont typeface="Arial" panose="020B0604020202020204" pitchFamily="34" charset="0"/>
              <a:buChar char="•"/>
              <a:defRPr/>
            </a:pPr>
            <a:r>
              <a:rPr lang="en-US" sz="1638" dirty="0">
                <a:solidFill>
                  <a:prstClr val="black"/>
                </a:solidFill>
                <a:latin typeface="Biome Light"/>
              </a:rPr>
              <a:t>Possible </a:t>
            </a:r>
            <a:r>
              <a:rPr kumimoji="0" lang="en-US" sz="1638" b="0" i="0" u="none" strike="noStrike" cap="none" spc="0" normalizeH="0" baseline="0" noProof="0" dirty="0">
                <a:ln>
                  <a:noFill/>
                </a:ln>
                <a:solidFill>
                  <a:prstClr val="black"/>
                </a:solidFill>
                <a:effectLst/>
                <a:uLnTx/>
                <a:uFillTx/>
                <a:latin typeface="Biome Light"/>
              </a:rPr>
              <a:t>trade-</a:t>
            </a:r>
            <a:r>
              <a:rPr lang="en-US" sz="1638" dirty="0">
                <a:solidFill>
                  <a:prstClr val="black"/>
                </a:solidFill>
                <a:latin typeface="Biome Light"/>
              </a:rPr>
              <a:t>offs: less information for greater comprehension and retention</a:t>
            </a:r>
            <a:endParaRPr kumimoji="0" lang="en-US" b="0" i="0" u="none" strike="noStrike" kern="1200" cap="none" spc="0" normalizeH="0" baseline="0" noProof="0" dirty="0">
              <a:ln>
                <a:noFill/>
              </a:ln>
              <a:solidFill>
                <a:prstClr val="black"/>
              </a:solidFill>
              <a:effectLst/>
              <a:uLnTx/>
              <a:uFillTx/>
              <a:latin typeface="Biome Light"/>
              <a:ea typeface="+mn-ea"/>
              <a:cs typeface="+mn-cs"/>
            </a:endParaRPr>
          </a:p>
        </p:txBody>
      </p:sp>
    </p:spTree>
    <p:extLst>
      <p:ext uri="{BB962C8B-B14F-4D97-AF65-F5344CB8AC3E}">
        <p14:creationId xmlns:p14="http://schemas.microsoft.com/office/powerpoint/2010/main" val="3756888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EB1DE2-CAA5-9BEA-4B8E-5A205C653EFC}"/>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DB74C9-B808-4394-A017-79C83B2524EF}" type="datetime1">
              <a:rPr kumimoji="0" lang="en-US" sz="900" b="0" i="0" u="none" strike="noStrike" kern="1200" cap="none" spc="0" normalizeH="0" baseline="0" noProof="0" smtClean="0">
                <a:ln>
                  <a:noFill/>
                </a:ln>
                <a:solidFill>
                  <a:prstClr val="black">
                    <a:tint val="75000"/>
                  </a:prstClr>
                </a:solidFill>
                <a:effectLst/>
                <a:uLnTx/>
                <a:uFillTx/>
                <a:latin typeface="Biome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5/10/2024</a:t>
            </a:fld>
            <a:endParaRPr kumimoji="0" lang="en-US" sz="900" b="0" i="0" u="none" strike="noStrike" kern="1200" cap="none" spc="0" normalizeH="0" baseline="0" noProof="0" dirty="0">
              <a:ln>
                <a:noFill/>
              </a:ln>
              <a:solidFill>
                <a:prstClr val="black">
                  <a:tint val="75000"/>
                </a:prstClr>
              </a:solidFill>
              <a:effectLst/>
              <a:uLnTx/>
              <a:uFillTx/>
              <a:latin typeface="Biome Light"/>
              <a:ea typeface="+mn-ea"/>
              <a:cs typeface="+mn-cs"/>
            </a:endParaRPr>
          </a:p>
        </p:txBody>
      </p:sp>
      <p:sp>
        <p:nvSpPr>
          <p:cNvPr id="3" name="Slide Number Placeholder 2">
            <a:extLst>
              <a:ext uri="{FF2B5EF4-FFF2-40B4-BE49-F238E27FC236}">
                <a16:creationId xmlns:a16="http://schemas.microsoft.com/office/drawing/2014/main" id="{3AE943FA-E0BB-FA07-5AC8-400F34EFF11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900" b="0" i="0" u="none" strike="noStrike" kern="1200" cap="none" spc="0" normalizeH="0" baseline="0" noProof="0" smtClean="0">
                <a:ln>
                  <a:noFill/>
                </a:ln>
                <a:solidFill>
                  <a:prstClr val="black">
                    <a:tint val="75000"/>
                  </a:prstClr>
                </a:solidFill>
                <a:effectLst/>
                <a:uLnTx/>
                <a:uFillTx/>
                <a:latin typeface="Biome Light" panose="020B0303030204020804" pitchFamily="34" charset="0"/>
                <a:ea typeface="+mn-ea"/>
                <a:cs typeface="Biome Light" panose="020B03030302040208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dirty="0">
              <a:ln>
                <a:noFill/>
              </a:ln>
              <a:solidFill>
                <a:prstClr val="black">
                  <a:tint val="75000"/>
                </a:prstClr>
              </a:solidFill>
              <a:effectLst/>
              <a:uLnTx/>
              <a:uFillTx/>
              <a:latin typeface="Biome Light" panose="020B0303030204020804" pitchFamily="34" charset="0"/>
              <a:ea typeface="+mn-ea"/>
              <a:cs typeface="Biome Light" panose="020B0303030204020804" pitchFamily="34" charset="0"/>
            </a:endParaRPr>
          </a:p>
        </p:txBody>
      </p:sp>
      <p:sp>
        <p:nvSpPr>
          <p:cNvPr id="5" name="Title 4">
            <a:extLst>
              <a:ext uri="{FF2B5EF4-FFF2-40B4-BE49-F238E27FC236}">
                <a16:creationId xmlns:a16="http://schemas.microsoft.com/office/drawing/2014/main" id="{4B10C4E1-2519-6BB2-C083-20A1A8E89AF3}"/>
              </a:ext>
            </a:extLst>
          </p:cNvPr>
          <p:cNvSpPr>
            <a:spLocks noGrp="1"/>
          </p:cNvSpPr>
          <p:nvPr>
            <p:ph type="title"/>
          </p:nvPr>
        </p:nvSpPr>
        <p:spPr>
          <a:xfrm>
            <a:off x="1" y="122237"/>
            <a:ext cx="10048972" cy="1282679"/>
          </a:xfrm>
        </p:spPr>
        <p:txBody>
          <a:bodyPr>
            <a:normAutofit/>
          </a:bodyPr>
          <a:lstStyle/>
          <a:p>
            <a:r>
              <a:rPr lang="en-US" dirty="0"/>
              <a:t>Exercise 2c: Benefits and Costs</a:t>
            </a:r>
          </a:p>
        </p:txBody>
      </p:sp>
      <p:sp>
        <p:nvSpPr>
          <p:cNvPr id="6" name="TextBox 5">
            <a:extLst>
              <a:ext uri="{FF2B5EF4-FFF2-40B4-BE49-F238E27FC236}">
                <a16:creationId xmlns:a16="http://schemas.microsoft.com/office/drawing/2014/main" id="{FE6ADD4B-3708-98B0-BFC3-594ED1AF5F3E}"/>
              </a:ext>
            </a:extLst>
          </p:cNvPr>
          <p:cNvSpPr txBox="1"/>
          <p:nvPr/>
        </p:nvSpPr>
        <p:spPr>
          <a:xfrm>
            <a:off x="713295" y="1136114"/>
            <a:ext cx="10765410" cy="5533430"/>
          </a:xfrm>
          <a:prstGeom prst="roundRect">
            <a:avLst/>
          </a:prstGeom>
          <a:solidFill>
            <a:schemeClr val="accent6">
              <a:lumMod val="20000"/>
              <a:lumOff val="80000"/>
            </a:schemeClr>
          </a:solidFill>
        </p:spPr>
        <p:txBody>
          <a:bodyPr wrap="square" rtlCol="0">
            <a:spAutoFit/>
          </a:bodyPr>
          <a:lstStyle/>
          <a:p>
            <a:r>
              <a:rPr lang="en-US" sz="2400" i="1" dirty="0"/>
              <a:t>Based on your answers to Exercise 2b, consider the following:</a:t>
            </a:r>
          </a:p>
          <a:p>
            <a:endParaRPr lang="en-US" sz="2400" i="1" dirty="0"/>
          </a:p>
          <a:p>
            <a:pPr marL="342900" indent="-342900">
              <a:buFont typeface="Arial" panose="020B0604020202020204" pitchFamily="34" charset="0"/>
              <a:buChar char="•"/>
            </a:pPr>
            <a:r>
              <a:rPr lang="en-US" sz="2800" dirty="0"/>
              <a:t>How might a flipped classroom approach benefit your </a:t>
            </a:r>
            <a:r>
              <a:rPr lang="en-US" sz="2800" b="1" dirty="0"/>
              <a:t>students</a:t>
            </a:r>
            <a:r>
              <a:rPr lang="en-US" sz="2800" dirty="0"/>
              <a:t>?</a:t>
            </a:r>
          </a:p>
          <a:p>
            <a:pPr marL="800100" lvl="1" indent="-342900">
              <a:buFont typeface="Arial" panose="020B0604020202020204" pitchFamily="34" charset="0"/>
              <a:buChar char="•"/>
            </a:pPr>
            <a:r>
              <a:rPr lang="en-US" sz="2000" dirty="0"/>
              <a:t>How would it benefit your best students?</a:t>
            </a:r>
          </a:p>
          <a:p>
            <a:pPr marL="800100" lvl="1" indent="-342900">
              <a:buFont typeface="Arial" panose="020B0604020202020204" pitchFamily="34" charset="0"/>
              <a:buChar char="•"/>
            </a:pPr>
            <a:r>
              <a:rPr lang="en-US" sz="2000" dirty="0"/>
              <a:t>How would it affect average or underperforming students?</a:t>
            </a:r>
          </a:p>
          <a:p>
            <a:pPr marL="800100" lvl="1" indent="-342900">
              <a:buFont typeface="Arial" panose="020B0604020202020204" pitchFamily="34" charset="0"/>
              <a:buChar char="•"/>
            </a:pPr>
            <a:r>
              <a:rPr lang="en-US" sz="2000" dirty="0"/>
              <a:t>How might it affect current problems in the classroom?</a:t>
            </a:r>
          </a:p>
          <a:p>
            <a:pPr lvl="1"/>
            <a:endParaRPr lang="en-US" sz="1400" dirty="0"/>
          </a:p>
          <a:p>
            <a:pPr marL="342900" indent="-342900">
              <a:buFont typeface="Arial" panose="020B0604020202020204" pitchFamily="34" charset="0"/>
              <a:buChar char="•"/>
            </a:pPr>
            <a:r>
              <a:rPr lang="en-US" sz="2800" dirty="0"/>
              <a:t>How might a flipped classroom approach benefit you as an </a:t>
            </a:r>
            <a:r>
              <a:rPr lang="en-US" sz="2800" b="1" dirty="0"/>
              <a:t>instructor</a:t>
            </a:r>
            <a:r>
              <a:rPr lang="en-US" sz="2800" dirty="0"/>
              <a:t>?</a:t>
            </a:r>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r>
              <a:rPr lang="en-US" sz="2800" dirty="0"/>
              <a:t>What possible </a:t>
            </a:r>
            <a:r>
              <a:rPr lang="en-US" sz="2800" b="1" dirty="0"/>
              <a:t>costs or challenges </a:t>
            </a:r>
            <a:r>
              <a:rPr lang="en-US" sz="2800" dirty="0"/>
              <a:t>do you see with adopting a flipped classroom approach?</a:t>
            </a:r>
          </a:p>
          <a:p>
            <a:pPr marL="342900" indent="-342900">
              <a:buFont typeface="Arial" panose="020B0604020202020204" pitchFamily="34" charset="0"/>
              <a:buChar char="•"/>
            </a:pPr>
            <a:endParaRPr lang="en-US" sz="1050" dirty="0"/>
          </a:p>
        </p:txBody>
      </p:sp>
    </p:spTree>
    <p:extLst>
      <p:ext uri="{BB962C8B-B14F-4D97-AF65-F5344CB8AC3E}">
        <p14:creationId xmlns:p14="http://schemas.microsoft.com/office/powerpoint/2010/main" val="2782610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group of people jumping off a cliff into the ocean&#10;&#10;Description automatically generated">
            <a:extLst>
              <a:ext uri="{FF2B5EF4-FFF2-40B4-BE49-F238E27FC236}">
                <a16:creationId xmlns:a16="http://schemas.microsoft.com/office/drawing/2014/main" id="{37AD25D7-C927-74C6-3C3D-5087D30B84D7}"/>
              </a:ext>
            </a:extLst>
          </p:cNvPr>
          <p:cNvPicPr>
            <a:picLocks noChangeAspect="1"/>
          </p:cNvPicPr>
          <p:nvPr/>
        </p:nvPicPr>
        <p:blipFill rotWithShape="1">
          <a:blip r:embed="rId2">
            <a:alphaModFix amt="40000"/>
            <a:extLst>
              <a:ext uri="{837473B0-CC2E-450A-ABE3-18F120FF3D39}">
                <a1611:picAttrSrcUrl xmlns:a1611="http://schemas.microsoft.com/office/drawing/2016/11/main" r:id="rId3"/>
              </a:ext>
            </a:extLst>
          </a:blip>
          <a:srcRect t="8640" b="8640"/>
          <a:stretch/>
        </p:blipFill>
        <p:spPr>
          <a:xfrm>
            <a:off x="20" y="10"/>
            <a:ext cx="12191980" cy="6857990"/>
          </a:xfrm>
          <a:prstGeom prst="rect">
            <a:avLst/>
          </a:prstGeom>
        </p:spPr>
      </p:pic>
      <p:sp>
        <p:nvSpPr>
          <p:cNvPr id="6" name="Title 5">
            <a:extLst>
              <a:ext uri="{FF2B5EF4-FFF2-40B4-BE49-F238E27FC236}">
                <a16:creationId xmlns:a16="http://schemas.microsoft.com/office/drawing/2014/main" id="{AC84CDB4-C8AA-37CA-7B72-D4F5FB47BCB3}"/>
              </a:ext>
            </a:extLst>
          </p:cNvPr>
          <p:cNvSpPr>
            <a:spLocks noGrp="1"/>
          </p:cNvSpPr>
          <p:nvPr>
            <p:ph type="title"/>
          </p:nvPr>
        </p:nvSpPr>
        <p:spPr>
          <a:xfrm>
            <a:off x="965200" y="965201"/>
            <a:ext cx="10261600" cy="2758388"/>
          </a:xfrm>
        </p:spPr>
        <p:txBody>
          <a:bodyPr vert="horz" lIns="91440" tIns="45720" rIns="91440" bIns="45720" rtlCol="0" anchor="b">
            <a:normAutofit/>
          </a:bodyPr>
          <a:lstStyle/>
          <a:p>
            <a:r>
              <a:rPr lang="en-US" sz="8000" dirty="0">
                <a:ln w="22225">
                  <a:solidFill>
                    <a:schemeClr val="tx1"/>
                  </a:solidFill>
                  <a:miter lim="800000"/>
                </a:ln>
                <a:noFill/>
                <a:ea typeface="+mj-ea"/>
                <a:cs typeface="+mj-cs"/>
              </a:rPr>
              <a:t>03 Implementation</a:t>
            </a:r>
          </a:p>
        </p:txBody>
      </p:sp>
      <p:sp>
        <p:nvSpPr>
          <p:cNvPr id="3" name="Date Placeholder 2">
            <a:extLst>
              <a:ext uri="{FF2B5EF4-FFF2-40B4-BE49-F238E27FC236}">
                <a16:creationId xmlns:a16="http://schemas.microsoft.com/office/drawing/2014/main" id="{7BC05333-9BC7-7DFE-B7D6-90B22A82678B}"/>
              </a:ext>
            </a:extLst>
          </p:cNvPr>
          <p:cNvSpPr>
            <a:spLocks noGrp="1"/>
          </p:cNvSpPr>
          <p:nvPr>
            <p:ph type="dt" sz="half" idx="4294967295"/>
          </p:nvPr>
        </p:nvSpPr>
        <p:spPr>
          <a:xfrm>
            <a:off x="7924800" y="6356350"/>
            <a:ext cx="2743200" cy="365125"/>
          </a:xfrm>
        </p:spPr>
        <p:txBody>
          <a:bodyPr vert="horz" lIns="91440" tIns="45720" rIns="91440" bIns="45720" rtlCol="0" anchor="ctr">
            <a:normAutofit/>
          </a:bodyPr>
          <a:lstStyle/>
          <a:p>
            <a:pPr algn="r">
              <a:spcAft>
                <a:spcPts val="600"/>
              </a:spcAft>
              <a:defRPr/>
            </a:pPr>
            <a:fld id="{EAC938DA-A4C1-4EAA-9644-510A19BF8014}" type="datetime1">
              <a:rPr lang="en-US" sz="1200">
                <a:solidFill>
                  <a:schemeClr val="tx1"/>
                </a:solidFill>
                <a:latin typeface="Calibri" panose="020F0502020204030204"/>
              </a:rPr>
              <a:pPr algn="r">
                <a:spcAft>
                  <a:spcPts val="600"/>
                </a:spcAft>
                <a:defRPr/>
              </a:pPr>
              <a:t>5/10/2024</a:t>
            </a:fld>
            <a:endParaRPr lang="en-US" sz="1200">
              <a:solidFill>
                <a:schemeClr val="tx1"/>
              </a:solidFill>
              <a:latin typeface="Calibri" panose="020F0502020204030204"/>
            </a:endParaRPr>
          </a:p>
        </p:txBody>
      </p:sp>
      <p:sp>
        <p:nvSpPr>
          <p:cNvPr id="4" name="Slide Number Placeholder 3">
            <a:extLst>
              <a:ext uri="{FF2B5EF4-FFF2-40B4-BE49-F238E27FC236}">
                <a16:creationId xmlns:a16="http://schemas.microsoft.com/office/drawing/2014/main" id="{33D699B6-0AD0-C99F-1C0C-C923FB3761D3}"/>
              </a:ext>
            </a:extLst>
          </p:cNvPr>
          <p:cNvSpPr>
            <a:spLocks noGrp="1"/>
          </p:cNvSpPr>
          <p:nvPr>
            <p:ph type="sldNum" sz="quarter" idx="4294967295"/>
          </p:nvPr>
        </p:nvSpPr>
        <p:spPr>
          <a:xfrm>
            <a:off x="10744200" y="6356350"/>
            <a:ext cx="609600" cy="365125"/>
          </a:xfrm>
        </p:spPr>
        <p:txBody>
          <a:bodyPr vert="horz" lIns="91440" tIns="45720" rIns="91440" bIns="45720" rtlCol="0" anchor="ctr">
            <a:normAutofit/>
          </a:bodyPr>
          <a:lstStyle/>
          <a:p>
            <a:pPr>
              <a:spcAft>
                <a:spcPts val="600"/>
              </a:spcAft>
              <a:defRPr/>
            </a:pPr>
            <a:fld id="{23A3B33A-0BA5-47DD-B519-7A39F4D2CAB9}" type="slidenum">
              <a:rPr lang="en-US" sz="1200">
                <a:solidFill>
                  <a:schemeClr val="tx1"/>
                </a:solidFill>
                <a:latin typeface="Calibri" panose="020F0502020204030204"/>
                <a:cs typeface="+mn-cs"/>
              </a:rPr>
              <a:pPr>
                <a:spcAft>
                  <a:spcPts val="600"/>
                </a:spcAft>
                <a:defRPr/>
              </a:pPr>
              <a:t>19</a:t>
            </a:fld>
            <a:endParaRPr lang="en-US" sz="1200">
              <a:solidFill>
                <a:schemeClr val="tx1"/>
              </a:solidFill>
              <a:latin typeface="Calibri" panose="020F0502020204030204"/>
              <a:cs typeface="+mn-cs"/>
            </a:endParaRPr>
          </a:p>
        </p:txBody>
      </p:sp>
      <p:sp>
        <p:nvSpPr>
          <p:cNvPr id="8" name="TextBox 7">
            <a:extLst>
              <a:ext uri="{FF2B5EF4-FFF2-40B4-BE49-F238E27FC236}">
                <a16:creationId xmlns:a16="http://schemas.microsoft.com/office/drawing/2014/main" id="{F356941E-42FC-4E97-FA74-E3FED66BEA7E}"/>
              </a:ext>
            </a:extLst>
          </p:cNvPr>
          <p:cNvSpPr txBox="1"/>
          <p:nvPr/>
        </p:nvSpPr>
        <p:spPr>
          <a:xfrm>
            <a:off x="9607639" y="6657945"/>
            <a:ext cx="258436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www.flickr.com/photos/ornellas/8869268939/">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505307581"/>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E708998-E18A-7C8B-C493-7E9A8608B62E}"/>
              </a:ext>
            </a:extLst>
          </p:cNvPr>
          <p:cNvSpPr>
            <a:spLocks noGrp="1"/>
          </p:cNvSpPr>
          <p:nvPr>
            <p:ph type="dt" sz="half" idx="2"/>
          </p:nvPr>
        </p:nvSpPr>
        <p:spPr/>
        <p:txBody>
          <a:bodyPr/>
          <a:lstStyle/>
          <a:p>
            <a:fld id="{C09D4DA8-2D4A-4F06-BECA-044AF4113FB4}" type="datetime1">
              <a:rPr lang="en-US" smtClean="0"/>
              <a:t>5/10/2024</a:t>
            </a:fld>
            <a:endParaRPr lang="en-US" dirty="0"/>
          </a:p>
        </p:txBody>
      </p:sp>
      <p:sp>
        <p:nvSpPr>
          <p:cNvPr id="4" name="Slide Number Placeholder 3">
            <a:extLst>
              <a:ext uri="{FF2B5EF4-FFF2-40B4-BE49-F238E27FC236}">
                <a16:creationId xmlns:a16="http://schemas.microsoft.com/office/drawing/2014/main" id="{A09E7303-049D-9791-16B9-48FF857DD879}"/>
              </a:ext>
            </a:extLst>
          </p:cNvPr>
          <p:cNvSpPr>
            <a:spLocks noGrp="1"/>
          </p:cNvSpPr>
          <p:nvPr>
            <p:ph type="sldNum" sz="quarter" idx="4"/>
          </p:nvPr>
        </p:nvSpPr>
        <p:spPr/>
        <p:txBody>
          <a:bodyPr/>
          <a:lstStyle/>
          <a:p>
            <a:fld id="{294A09A9-5501-47C1-A89A-A340965A2BE2}" type="slidenum">
              <a:rPr lang="en-US" smtClean="0"/>
              <a:pPr/>
              <a:t>2</a:t>
            </a:fld>
            <a:endParaRPr lang="en-US" dirty="0"/>
          </a:p>
        </p:txBody>
      </p:sp>
      <p:sp>
        <p:nvSpPr>
          <p:cNvPr id="6" name="Title 5">
            <a:extLst>
              <a:ext uri="{FF2B5EF4-FFF2-40B4-BE49-F238E27FC236}">
                <a16:creationId xmlns:a16="http://schemas.microsoft.com/office/drawing/2014/main" id="{6B82366C-7A38-5E96-7C6C-B0FA965799EC}"/>
              </a:ext>
            </a:extLst>
          </p:cNvPr>
          <p:cNvSpPr>
            <a:spLocks noGrp="1"/>
          </p:cNvSpPr>
          <p:nvPr>
            <p:ph type="title"/>
          </p:nvPr>
        </p:nvSpPr>
        <p:spPr>
          <a:xfrm>
            <a:off x="895534" y="539225"/>
            <a:ext cx="5200466" cy="1741859"/>
          </a:xfrm>
        </p:spPr>
        <p:txBody>
          <a:bodyPr>
            <a:noAutofit/>
          </a:bodyPr>
          <a:lstStyle/>
          <a:p>
            <a:r>
              <a:rPr lang="en-US" sz="3600" dirty="0"/>
              <a:t>Christopher L. Pallas</a:t>
            </a:r>
          </a:p>
        </p:txBody>
      </p:sp>
      <p:pic>
        <p:nvPicPr>
          <p:cNvPr id="11" name="Picture Placeholder 28">
            <a:extLst>
              <a:ext uri="{FF2B5EF4-FFF2-40B4-BE49-F238E27FC236}">
                <a16:creationId xmlns:a16="http://schemas.microsoft.com/office/drawing/2014/main" id="{5334E525-10BA-5841-29CF-253CFC05A46F}"/>
              </a:ext>
            </a:extLst>
          </p:cNvPr>
          <p:cNvPicPr>
            <a:picLocks noGrp="1" noChangeAspect="1"/>
          </p:cNvPicPr>
          <p:nvPr>
            <p:ph type="pic" sz="quarter" idx="10"/>
          </p:nvPr>
        </p:nvPicPr>
        <p:blipFill rotWithShape="1">
          <a:blip r:embed="rId2"/>
          <a:srcRect t="5243" b="16216"/>
          <a:stretch/>
        </p:blipFill>
        <p:spPr>
          <a:xfrm>
            <a:off x="6456106" y="521113"/>
            <a:ext cx="3091017" cy="3034870"/>
          </a:xfrm>
        </p:spPr>
      </p:pic>
      <p:pic>
        <p:nvPicPr>
          <p:cNvPr id="9" name="Content Placeholder 8">
            <a:extLst>
              <a:ext uri="{FF2B5EF4-FFF2-40B4-BE49-F238E27FC236}">
                <a16:creationId xmlns:a16="http://schemas.microsoft.com/office/drawing/2014/main" id="{0F922AD6-C279-0331-1B82-4DAD939C9606}"/>
              </a:ext>
            </a:extLst>
          </p:cNvPr>
          <p:cNvPicPr>
            <a:picLocks noGrp="1" noChangeAspect="1"/>
          </p:cNvPicPr>
          <p:nvPr>
            <p:ph idx="4294967295"/>
          </p:nvPr>
        </p:nvPicPr>
        <p:blipFill>
          <a:blip r:embed="rId3"/>
          <a:srcRect/>
          <a:stretch/>
        </p:blipFill>
        <p:spPr>
          <a:xfrm>
            <a:off x="9163888" y="2440791"/>
            <a:ext cx="2647363" cy="4004256"/>
          </a:xfrm>
          <a:prstGeom prst="rect">
            <a:avLst/>
          </a:prstGeom>
        </p:spPr>
      </p:pic>
      <p:sp>
        <p:nvSpPr>
          <p:cNvPr id="12" name="TextBox 11">
            <a:extLst>
              <a:ext uri="{FF2B5EF4-FFF2-40B4-BE49-F238E27FC236}">
                <a16:creationId xmlns:a16="http://schemas.microsoft.com/office/drawing/2014/main" id="{D352B27B-EB97-954A-D00F-E02DC37EB0E9}"/>
              </a:ext>
            </a:extLst>
          </p:cNvPr>
          <p:cNvSpPr txBox="1"/>
          <p:nvPr/>
        </p:nvSpPr>
        <p:spPr>
          <a:xfrm>
            <a:off x="895534" y="1863796"/>
            <a:ext cx="5877233" cy="4401205"/>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US" sz="2200" dirty="0"/>
              <a:t>PhD London School of Economics</a:t>
            </a:r>
          </a:p>
          <a:p>
            <a:pPr marL="285750" indent="-285750">
              <a:spcAft>
                <a:spcPts val="1800"/>
              </a:spcAft>
              <a:buFont typeface="Arial" panose="020B0604020202020204" pitchFamily="34" charset="0"/>
              <a:buChar char="•"/>
            </a:pPr>
            <a:r>
              <a:rPr lang="en-US" sz="2200" dirty="0"/>
              <a:t>Postgraduate Certificate in Higher Education</a:t>
            </a:r>
          </a:p>
          <a:p>
            <a:pPr marL="285750" indent="-285750">
              <a:spcAft>
                <a:spcPts val="1800"/>
              </a:spcAft>
              <a:buFont typeface="Arial" panose="020B0604020202020204" pitchFamily="34" charset="0"/>
              <a:buChar char="•"/>
            </a:pPr>
            <a:r>
              <a:rPr lang="en-US" sz="2200" dirty="0"/>
              <a:t>Professor of Political Science</a:t>
            </a:r>
          </a:p>
          <a:p>
            <a:pPr marL="285750" indent="-285750">
              <a:spcAft>
                <a:spcPts val="1800"/>
              </a:spcAft>
              <a:buFont typeface="Arial" panose="020B0604020202020204" pitchFamily="34" charset="0"/>
              <a:buChar char="•"/>
            </a:pPr>
            <a:r>
              <a:rPr lang="en-US" sz="2200" dirty="0"/>
              <a:t>Faculty Fellow for Graduate Student Support at CETL</a:t>
            </a:r>
          </a:p>
          <a:p>
            <a:pPr marL="285750" indent="-285750">
              <a:spcAft>
                <a:spcPts val="1800"/>
              </a:spcAft>
              <a:buFont typeface="Arial" panose="020B0604020202020204" pitchFamily="34" charset="0"/>
              <a:buChar char="•"/>
            </a:pPr>
            <a:r>
              <a:rPr lang="en-US" sz="2200" dirty="0"/>
              <a:t>Author of </a:t>
            </a:r>
            <a:r>
              <a:rPr lang="en-US" sz="2200" i="1" dirty="0">
                <a:hlinkClick r:id="rId4"/>
              </a:rPr>
              <a:t>Doctoral Student Skills: Using Your Comparative Advantage to Succeed in Grad School and Prepare for the Job Market </a:t>
            </a:r>
            <a:r>
              <a:rPr lang="en-US" sz="2200" dirty="0"/>
              <a:t>(Routledge, 2023)</a:t>
            </a:r>
          </a:p>
        </p:txBody>
      </p:sp>
    </p:spTree>
    <p:extLst>
      <p:ext uri="{BB962C8B-B14F-4D97-AF65-F5344CB8AC3E}">
        <p14:creationId xmlns:p14="http://schemas.microsoft.com/office/powerpoint/2010/main" val="3060651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EB1DE2-CAA5-9BEA-4B8E-5A205C653EFC}"/>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DB74C9-B808-4394-A017-79C83B2524EF}" type="datetime1">
              <a:rPr kumimoji="0" lang="en-US" sz="900" b="0" i="0" u="none" strike="noStrike" kern="1200" cap="none" spc="0" normalizeH="0" baseline="0" noProof="0" smtClean="0">
                <a:ln>
                  <a:noFill/>
                </a:ln>
                <a:solidFill>
                  <a:prstClr val="black">
                    <a:tint val="75000"/>
                  </a:prstClr>
                </a:solidFill>
                <a:effectLst/>
                <a:uLnTx/>
                <a:uFillTx/>
                <a:latin typeface="Biome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5/10/2024</a:t>
            </a:fld>
            <a:endParaRPr kumimoji="0" lang="en-US" sz="900" b="0" i="0" u="none" strike="noStrike" kern="1200" cap="none" spc="0" normalizeH="0" baseline="0" noProof="0" dirty="0">
              <a:ln>
                <a:noFill/>
              </a:ln>
              <a:solidFill>
                <a:prstClr val="black">
                  <a:tint val="75000"/>
                </a:prstClr>
              </a:solidFill>
              <a:effectLst/>
              <a:uLnTx/>
              <a:uFillTx/>
              <a:latin typeface="Biome Light"/>
              <a:ea typeface="+mn-ea"/>
              <a:cs typeface="+mn-cs"/>
            </a:endParaRPr>
          </a:p>
        </p:txBody>
      </p:sp>
      <p:sp>
        <p:nvSpPr>
          <p:cNvPr id="3" name="Slide Number Placeholder 2">
            <a:extLst>
              <a:ext uri="{FF2B5EF4-FFF2-40B4-BE49-F238E27FC236}">
                <a16:creationId xmlns:a16="http://schemas.microsoft.com/office/drawing/2014/main" id="{3AE943FA-E0BB-FA07-5AC8-400F34EFF11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900" b="0" i="0" u="none" strike="noStrike" kern="1200" cap="none" spc="0" normalizeH="0" baseline="0" noProof="0" smtClean="0">
                <a:ln>
                  <a:noFill/>
                </a:ln>
                <a:solidFill>
                  <a:prstClr val="black">
                    <a:tint val="75000"/>
                  </a:prstClr>
                </a:solidFill>
                <a:effectLst/>
                <a:uLnTx/>
                <a:uFillTx/>
                <a:latin typeface="Biome Light" panose="020B0303030204020804" pitchFamily="34" charset="0"/>
                <a:ea typeface="+mn-ea"/>
                <a:cs typeface="Biome Light" panose="020B03030302040208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dirty="0">
              <a:ln>
                <a:noFill/>
              </a:ln>
              <a:solidFill>
                <a:prstClr val="black">
                  <a:tint val="75000"/>
                </a:prstClr>
              </a:solidFill>
              <a:effectLst/>
              <a:uLnTx/>
              <a:uFillTx/>
              <a:latin typeface="Biome Light" panose="020B0303030204020804" pitchFamily="34" charset="0"/>
              <a:ea typeface="+mn-ea"/>
              <a:cs typeface="Biome Light" panose="020B0303030204020804" pitchFamily="34" charset="0"/>
            </a:endParaRPr>
          </a:p>
        </p:txBody>
      </p:sp>
      <p:sp>
        <p:nvSpPr>
          <p:cNvPr id="5" name="Title 4">
            <a:extLst>
              <a:ext uri="{FF2B5EF4-FFF2-40B4-BE49-F238E27FC236}">
                <a16:creationId xmlns:a16="http://schemas.microsoft.com/office/drawing/2014/main" id="{4B10C4E1-2519-6BB2-C083-20A1A8E89AF3}"/>
              </a:ext>
            </a:extLst>
          </p:cNvPr>
          <p:cNvSpPr>
            <a:spLocks noGrp="1"/>
          </p:cNvSpPr>
          <p:nvPr>
            <p:ph type="title"/>
          </p:nvPr>
        </p:nvSpPr>
        <p:spPr>
          <a:xfrm>
            <a:off x="1" y="122237"/>
            <a:ext cx="11378152" cy="1282679"/>
          </a:xfrm>
        </p:spPr>
        <p:txBody>
          <a:bodyPr>
            <a:normAutofit/>
          </a:bodyPr>
          <a:lstStyle/>
          <a:p>
            <a:r>
              <a:rPr lang="en-US" dirty="0"/>
              <a:t>Exercise 3: Starting Position</a:t>
            </a:r>
          </a:p>
        </p:txBody>
      </p:sp>
      <p:graphicFrame>
        <p:nvGraphicFramePr>
          <p:cNvPr id="4" name="Diagram 3">
            <a:extLst>
              <a:ext uri="{FF2B5EF4-FFF2-40B4-BE49-F238E27FC236}">
                <a16:creationId xmlns:a16="http://schemas.microsoft.com/office/drawing/2014/main" id="{DCD1CA23-66F8-123A-973C-A7E7EFBDE2C9}"/>
              </a:ext>
            </a:extLst>
          </p:cNvPr>
          <p:cNvGraphicFramePr/>
          <p:nvPr>
            <p:extLst>
              <p:ext uri="{D42A27DB-BD31-4B8C-83A1-F6EECF244321}">
                <p14:modId xmlns:p14="http://schemas.microsoft.com/office/powerpoint/2010/main" val="1658139419"/>
              </p:ext>
            </p:extLst>
          </p:nvPr>
        </p:nvGraphicFramePr>
        <p:xfrm>
          <a:off x="678730" y="1404917"/>
          <a:ext cx="10699423" cy="480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2390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CF2E56F-5697-0AF2-2A55-A92B3988741D}"/>
              </a:ext>
            </a:extLst>
          </p:cNvPr>
          <p:cNvSpPr>
            <a:spLocks noGrp="1"/>
          </p:cNvSpPr>
          <p:nvPr>
            <p:ph type="title"/>
          </p:nvPr>
        </p:nvSpPr>
        <p:spPr>
          <a:xfrm>
            <a:off x="1156851" y="637762"/>
            <a:ext cx="9888496" cy="900131"/>
          </a:xfrm>
        </p:spPr>
        <p:txBody>
          <a:bodyPr vert="horz" lIns="91440" tIns="45720" rIns="91440" bIns="45720" rtlCol="0" anchor="t">
            <a:normAutofit/>
          </a:bodyPr>
          <a:lstStyle/>
          <a:p>
            <a:pPr algn="l"/>
            <a:r>
              <a:rPr lang="en-US" sz="2800" kern="1200">
                <a:solidFill>
                  <a:schemeClr val="bg1"/>
                </a:solidFill>
                <a:latin typeface="+mj-lt"/>
                <a:ea typeface="+mj-ea"/>
                <a:cs typeface="+mj-cs"/>
              </a:rPr>
              <a:t>Creating Your Flipped Classroom Lesson Plan: Overview</a:t>
            </a:r>
          </a:p>
        </p:txBody>
      </p:sp>
      <p:sp>
        <p:nvSpPr>
          <p:cNvPr id="12" name="Rectangle 11">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979A5E2D-B150-CAC7-861C-4DB586277216}"/>
              </a:ext>
            </a:extLst>
          </p:cNvPr>
          <p:cNvSpPr>
            <a:spLocks noGrp="1"/>
          </p:cNvSpPr>
          <p:nvPr>
            <p:ph type="sldNum" sz="quarter" idx="4"/>
          </p:nvPr>
        </p:nvSpPr>
        <p:spPr>
          <a:xfrm>
            <a:off x="11389306" y="6353432"/>
            <a:ext cx="672957" cy="343768"/>
          </a:xfrm>
        </p:spPr>
        <p:txBody>
          <a:bodyPr vert="horz" lIns="91440" tIns="45720" rIns="91440" bIns="45720" rtlCol="0" anchor="ctr">
            <a:normAutofit/>
          </a:bodyPr>
          <a:lstStyle/>
          <a:p>
            <a:pPr algn="ctr">
              <a:spcAft>
                <a:spcPts val="600"/>
              </a:spcAft>
            </a:pPr>
            <a:fld id="{294A09A9-5501-47C1-A89A-A340965A2BE2}" type="slidenum">
              <a:rPr lang="en-US" sz="1400">
                <a:solidFill>
                  <a:schemeClr val="tx1"/>
                </a:solidFill>
                <a:latin typeface="+mn-lt"/>
                <a:cs typeface="+mn-cs"/>
              </a:rPr>
              <a:pPr algn="ctr">
                <a:spcAft>
                  <a:spcPts val="600"/>
                </a:spcAft>
              </a:pPr>
              <a:t>21</a:t>
            </a:fld>
            <a:endParaRPr lang="en-US" sz="1400" dirty="0">
              <a:solidFill>
                <a:schemeClr val="tx1"/>
              </a:solidFill>
              <a:latin typeface="+mn-lt"/>
              <a:cs typeface="+mn-cs"/>
            </a:endParaRPr>
          </a:p>
        </p:txBody>
      </p:sp>
      <p:sp>
        <p:nvSpPr>
          <p:cNvPr id="4" name="Content Placeholder 3">
            <a:extLst>
              <a:ext uri="{FF2B5EF4-FFF2-40B4-BE49-F238E27FC236}">
                <a16:creationId xmlns:a16="http://schemas.microsoft.com/office/drawing/2014/main" id="{A639F75B-9FC3-684D-0973-8E32F69F9538}"/>
              </a:ext>
            </a:extLst>
          </p:cNvPr>
          <p:cNvSpPr>
            <a:spLocks noGrp="1"/>
          </p:cNvSpPr>
          <p:nvPr>
            <p:ph sz="quarter" idx="11"/>
          </p:nvPr>
        </p:nvSpPr>
        <p:spPr>
          <a:xfrm>
            <a:off x="412954" y="2146337"/>
            <a:ext cx="10776155" cy="4640657"/>
          </a:xfrm>
        </p:spPr>
        <p:txBody>
          <a:bodyPr vert="horz" lIns="91440" tIns="45720" rIns="91440" bIns="45720" rtlCol="0">
            <a:normAutofit/>
          </a:bodyPr>
          <a:lstStyle/>
          <a:p>
            <a:pPr marL="0" indent="0">
              <a:lnSpc>
                <a:spcPct val="90000"/>
              </a:lnSpc>
              <a:spcBef>
                <a:spcPts val="600"/>
              </a:spcBef>
              <a:buNone/>
            </a:pPr>
            <a:endParaRPr lang="en-US" sz="500" b="1" dirty="0"/>
          </a:p>
          <a:p>
            <a:pPr marL="0" indent="0">
              <a:lnSpc>
                <a:spcPct val="90000"/>
              </a:lnSpc>
              <a:spcBef>
                <a:spcPts val="600"/>
              </a:spcBef>
              <a:buNone/>
            </a:pPr>
            <a:r>
              <a:rPr lang="en-US" sz="2000" b="1" dirty="0"/>
              <a:t>Step 1: Learning Objectives and Measurement</a:t>
            </a:r>
          </a:p>
          <a:p>
            <a:pPr lvl="1">
              <a:lnSpc>
                <a:spcPct val="90000"/>
              </a:lnSpc>
              <a:spcBef>
                <a:spcPts val="600"/>
              </a:spcBef>
            </a:pPr>
            <a:r>
              <a:rPr lang="en-US" sz="2000" dirty="0"/>
              <a:t>Answer individually the questions posed on the slide (10 minutes)</a:t>
            </a:r>
          </a:p>
          <a:p>
            <a:pPr marL="0" indent="0">
              <a:lnSpc>
                <a:spcPct val="90000"/>
              </a:lnSpc>
              <a:spcBef>
                <a:spcPts val="600"/>
              </a:spcBef>
              <a:buNone/>
            </a:pPr>
            <a:endParaRPr lang="en-US" sz="1100" b="1" dirty="0"/>
          </a:p>
          <a:p>
            <a:pPr marL="0" indent="0">
              <a:lnSpc>
                <a:spcPct val="90000"/>
              </a:lnSpc>
              <a:spcBef>
                <a:spcPts val="600"/>
              </a:spcBef>
              <a:buNone/>
            </a:pPr>
            <a:r>
              <a:rPr lang="en-US" sz="2000" b="1" dirty="0"/>
              <a:t>Step 2: Select Pre-Class Work</a:t>
            </a:r>
          </a:p>
          <a:p>
            <a:pPr lvl="1">
              <a:lnSpc>
                <a:spcPct val="90000"/>
              </a:lnSpc>
              <a:spcBef>
                <a:spcPts val="600"/>
              </a:spcBef>
            </a:pPr>
            <a:r>
              <a:rPr lang="en-US" sz="2000" dirty="0"/>
              <a:t>Answer individually the questions posed on the slide (15 minutes)</a:t>
            </a:r>
          </a:p>
          <a:p>
            <a:pPr lvl="1">
              <a:lnSpc>
                <a:spcPct val="90000"/>
              </a:lnSpc>
              <a:spcBef>
                <a:spcPts val="600"/>
              </a:spcBef>
            </a:pPr>
            <a:r>
              <a:rPr lang="en-US" sz="2000" dirty="0"/>
              <a:t>Discuss in pairs answers to questions from Step 1 and Step 2 (10 minutes)</a:t>
            </a:r>
          </a:p>
          <a:p>
            <a:pPr marL="0" indent="0">
              <a:lnSpc>
                <a:spcPct val="90000"/>
              </a:lnSpc>
              <a:spcBef>
                <a:spcPts val="600"/>
              </a:spcBef>
              <a:buNone/>
            </a:pPr>
            <a:endParaRPr lang="en-US" sz="1100" b="1" dirty="0"/>
          </a:p>
          <a:p>
            <a:pPr marL="0" indent="0">
              <a:lnSpc>
                <a:spcPct val="90000"/>
              </a:lnSpc>
              <a:spcBef>
                <a:spcPts val="600"/>
              </a:spcBef>
              <a:buNone/>
            </a:pPr>
            <a:r>
              <a:rPr lang="en-US" sz="2000" b="1" dirty="0"/>
              <a:t>Step 3: In-Class Exercises</a:t>
            </a:r>
          </a:p>
          <a:p>
            <a:pPr lvl="1">
              <a:lnSpc>
                <a:spcPct val="90000"/>
              </a:lnSpc>
              <a:spcBef>
                <a:spcPts val="600"/>
              </a:spcBef>
            </a:pPr>
            <a:r>
              <a:rPr lang="en-US" sz="2000" dirty="0"/>
              <a:t>Answer individually the questions posed on the slide (10 minutes)</a:t>
            </a:r>
          </a:p>
          <a:p>
            <a:pPr lvl="1">
              <a:lnSpc>
                <a:spcPct val="90000"/>
              </a:lnSpc>
              <a:spcBef>
                <a:spcPts val="600"/>
              </a:spcBef>
            </a:pPr>
            <a:r>
              <a:rPr lang="en-US" sz="2000" dirty="0"/>
              <a:t>Discuss in pairs and brainstorm additional activities (15 minutes)</a:t>
            </a:r>
          </a:p>
          <a:p>
            <a:pPr marL="0" indent="0">
              <a:lnSpc>
                <a:spcPct val="90000"/>
              </a:lnSpc>
              <a:spcBef>
                <a:spcPts val="600"/>
              </a:spcBef>
              <a:buNone/>
            </a:pPr>
            <a:endParaRPr lang="en-US" sz="1100" b="1" dirty="0"/>
          </a:p>
          <a:p>
            <a:pPr marL="0" indent="0">
              <a:lnSpc>
                <a:spcPct val="90000"/>
              </a:lnSpc>
              <a:spcBef>
                <a:spcPts val="600"/>
              </a:spcBef>
              <a:buNone/>
            </a:pPr>
            <a:r>
              <a:rPr lang="en-US" sz="2000" b="1" dirty="0"/>
              <a:t>Step 4: Execute</a:t>
            </a:r>
          </a:p>
          <a:p>
            <a:pPr lvl="1">
              <a:lnSpc>
                <a:spcPct val="90000"/>
              </a:lnSpc>
              <a:spcBef>
                <a:spcPts val="600"/>
              </a:spcBef>
            </a:pPr>
            <a:r>
              <a:rPr lang="en-US" sz="2000" dirty="0"/>
              <a:t>In groups of 4, practice explaining the new approach to students (15 minutes)</a:t>
            </a:r>
          </a:p>
        </p:txBody>
      </p:sp>
    </p:spTree>
    <p:extLst>
      <p:ext uri="{BB962C8B-B14F-4D97-AF65-F5344CB8AC3E}">
        <p14:creationId xmlns:p14="http://schemas.microsoft.com/office/powerpoint/2010/main" val="33789259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641B40A-B23A-28A0-F1FB-44290809963F}"/>
              </a:ext>
            </a:extLst>
          </p:cNvPr>
          <p:cNvPicPr>
            <a:picLocks noChangeAspect="1"/>
          </p:cNvPicPr>
          <p:nvPr/>
        </p:nvPicPr>
        <p:blipFill>
          <a:blip r:embed="rId2">
            <a:grayscl/>
            <a:alphaModFix amt="50000"/>
            <a:extLst>
              <a:ext uri="{837473B0-CC2E-450A-ABE3-18F120FF3D39}">
                <a1611:picAttrSrcUrl xmlns:a1611="http://schemas.microsoft.com/office/drawing/2016/11/main" r:id="rId3"/>
              </a:ext>
            </a:extLst>
          </a:blip>
          <a:srcRect t="7835" b="7835"/>
          <a:stretch/>
        </p:blipFill>
        <p:spPr>
          <a:xfrm>
            <a:off x="20" y="10"/>
            <a:ext cx="12191980" cy="6857990"/>
          </a:xfrm>
          <a:prstGeom prst="rect">
            <a:avLst/>
          </a:prstGeom>
        </p:spPr>
      </p:pic>
      <p:sp>
        <p:nvSpPr>
          <p:cNvPr id="5" name="Title 4">
            <a:extLst>
              <a:ext uri="{FF2B5EF4-FFF2-40B4-BE49-F238E27FC236}">
                <a16:creationId xmlns:a16="http://schemas.microsoft.com/office/drawing/2014/main" id="{C65E078E-8EA7-CE36-2F75-E79FA6B2E204}"/>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gn="l"/>
            <a:r>
              <a:rPr lang="en-US" dirty="0">
                <a:solidFill>
                  <a:srgbClr val="FFFFFF"/>
                </a:solidFill>
                <a:ea typeface="+mj-ea"/>
                <a:cs typeface="+mj-cs"/>
              </a:rPr>
              <a:t>Step 1: Learning Objectives and Measurement</a:t>
            </a:r>
          </a:p>
        </p:txBody>
      </p:sp>
      <p:sp>
        <p:nvSpPr>
          <p:cNvPr id="2" name="Date Placeholder 1">
            <a:extLst>
              <a:ext uri="{FF2B5EF4-FFF2-40B4-BE49-F238E27FC236}">
                <a16:creationId xmlns:a16="http://schemas.microsoft.com/office/drawing/2014/main" id="{B09E3F3D-FBAD-8C6C-EFAC-E1889FB3704B}"/>
              </a:ext>
            </a:extLst>
          </p:cNvPr>
          <p:cNvSpPr>
            <a:spLocks noGrp="1"/>
          </p:cNvSpPr>
          <p:nvPr>
            <p:ph type="dt" sz="half" idx="2"/>
          </p:nvPr>
        </p:nvSpPr>
        <p:spPr>
          <a:xfrm>
            <a:off x="838200" y="6356350"/>
            <a:ext cx="2743200" cy="365125"/>
          </a:xfrm>
        </p:spPr>
        <p:txBody>
          <a:bodyPr vert="horz" lIns="91440" tIns="45720" rIns="91440" bIns="45720" rtlCol="0" anchor="ctr">
            <a:normAutofit/>
          </a:bodyPr>
          <a:lstStyle/>
          <a:p>
            <a:pPr>
              <a:spcAft>
                <a:spcPts val="600"/>
              </a:spcAft>
              <a:defRPr/>
            </a:pPr>
            <a:fld id="{C5DB74C9-B808-4394-A017-79C83B2524EF}" type="datetime1">
              <a:rPr lang="en-US" sz="1200">
                <a:solidFill>
                  <a:srgbClr val="FFFFFF"/>
                </a:solidFill>
                <a:latin typeface="Calibri" panose="020F0502020204030204"/>
              </a:rPr>
              <a:pPr>
                <a:spcAft>
                  <a:spcPts val="600"/>
                </a:spcAft>
                <a:defRPr/>
              </a:pPr>
              <a:t>5/10/2024</a:t>
            </a:fld>
            <a:endParaRPr lang="en-US" sz="1200">
              <a:solidFill>
                <a:srgbClr val="FFFFFF"/>
              </a:solidFill>
              <a:latin typeface="Calibri" panose="020F0502020204030204"/>
            </a:endParaRPr>
          </a:p>
        </p:txBody>
      </p:sp>
      <p:sp>
        <p:nvSpPr>
          <p:cNvPr id="3" name="Slide Number Placeholder 2">
            <a:extLst>
              <a:ext uri="{FF2B5EF4-FFF2-40B4-BE49-F238E27FC236}">
                <a16:creationId xmlns:a16="http://schemas.microsoft.com/office/drawing/2014/main" id="{DAB6A984-84C2-F31B-FE65-11FFAA4C4223}"/>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defRPr/>
            </a:pPr>
            <a:fld id="{294A09A9-5501-47C1-A89A-A340965A2BE2}" type="slidenum">
              <a:rPr lang="en-US" sz="1200">
                <a:solidFill>
                  <a:srgbClr val="FFFFFF"/>
                </a:solidFill>
                <a:latin typeface="Calibri" panose="020F0502020204030204"/>
                <a:cs typeface="+mn-cs"/>
              </a:rPr>
              <a:pPr>
                <a:spcAft>
                  <a:spcPts val="600"/>
                </a:spcAft>
                <a:defRPr/>
              </a:pPr>
              <a:t>22</a:t>
            </a:fld>
            <a:endParaRPr lang="en-US" sz="1200">
              <a:solidFill>
                <a:srgbClr val="FFFFFF"/>
              </a:solidFill>
              <a:latin typeface="Calibri" panose="020F0502020204030204"/>
              <a:cs typeface="+mn-cs"/>
            </a:endParaRPr>
          </a:p>
        </p:txBody>
      </p:sp>
      <p:graphicFrame>
        <p:nvGraphicFramePr>
          <p:cNvPr id="7" name="Content Placeholder 3">
            <a:extLst>
              <a:ext uri="{FF2B5EF4-FFF2-40B4-BE49-F238E27FC236}">
                <a16:creationId xmlns:a16="http://schemas.microsoft.com/office/drawing/2014/main" id="{BB99B2E0-3B40-FF85-72FD-FE02ABBA673D}"/>
              </a:ext>
            </a:extLst>
          </p:cNvPr>
          <p:cNvGraphicFramePr>
            <a:graphicFrameLocks noGrp="1"/>
          </p:cNvGraphicFramePr>
          <p:nvPr>
            <p:ph sz="quarter" idx="11"/>
            <p:extLst>
              <p:ext uri="{D42A27DB-BD31-4B8C-83A1-F6EECF244321}">
                <p14:modId xmlns:p14="http://schemas.microsoft.com/office/powerpoint/2010/main" val="4224091548"/>
              </p:ext>
            </p:extLst>
          </p:nvPr>
        </p:nvGraphicFramePr>
        <p:xfrm>
          <a:off x="570271" y="1583703"/>
          <a:ext cx="11100113" cy="49091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56546158"/>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1F9CD59-19EA-67AE-524B-804580543246}"/>
              </a:ext>
            </a:extLst>
          </p:cNvPr>
          <p:cNvPicPr>
            <a:picLocks noChangeAspect="1"/>
          </p:cNvPicPr>
          <p:nvPr/>
        </p:nvPicPr>
        <p:blipFill>
          <a:blip r:embed="rId2">
            <a:alphaModFix amt="44000"/>
            <a:extLst>
              <a:ext uri="{837473B0-CC2E-450A-ABE3-18F120FF3D39}">
                <a1611:picAttrSrcUrl xmlns:a1611="http://schemas.microsoft.com/office/drawing/2016/11/main" r:id="rId3"/>
              </a:ext>
            </a:extLst>
          </a:blip>
          <a:srcRect t="9389" b="9389"/>
          <a:stretch/>
        </p:blipFill>
        <p:spPr>
          <a:xfrm>
            <a:off x="20" y="10"/>
            <a:ext cx="12191980" cy="6857990"/>
          </a:xfrm>
          <a:prstGeom prst="rect">
            <a:avLst/>
          </a:prstGeom>
        </p:spPr>
      </p:pic>
      <p:sp>
        <p:nvSpPr>
          <p:cNvPr id="5" name="Title 4">
            <a:extLst>
              <a:ext uri="{FF2B5EF4-FFF2-40B4-BE49-F238E27FC236}">
                <a16:creationId xmlns:a16="http://schemas.microsoft.com/office/drawing/2014/main" id="{B7F9102B-1F54-E0F8-53B5-59DE2148D569}"/>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gn="l"/>
            <a:r>
              <a:rPr lang="en-US">
                <a:solidFill>
                  <a:srgbClr val="FFFFFF"/>
                </a:solidFill>
                <a:ea typeface="+mj-ea"/>
                <a:cs typeface="+mj-cs"/>
              </a:rPr>
              <a:t>Step 2: Select Pre-Class Work</a:t>
            </a:r>
            <a:endParaRPr lang="en-US" dirty="0">
              <a:solidFill>
                <a:srgbClr val="FFFFFF"/>
              </a:solidFill>
              <a:ea typeface="+mj-ea"/>
              <a:cs typeface="+mj-cs"/>
            </a:endParaRPr>
          </a:p>
        </p:txBody>
      </p:sp>
      <p:sp>
        <p:nvSpPr>
          <p:cNvPr id="2" name="Date Placeholder 1">
            <a:extLst>
              <a:ext uri="{FF2B5EF4-FFF2-40B4-BE49-F238E27FC236}">
                <a16:creationId xmlns:a16="http://schemas.microsoft.com/office/drawing/2014/main" id="{6015607F-7F20-CC79-7E41-26BA120B142D}"/>
              </a:ext>
            </a:extLst>
          </p:cNvPr>
          <p:cNvSpPr>
            <a:spLocks noGrp="1"/>
          </p:cNvSpPr>
          <p:nvPr>
            <p:ph type="dt" sz="half" idx="2"/>
          </p:nvPr>
        </p:nvSpPr>
        <p:spPr>
          <a:xfrm>
            <a:off x="838200" y="6356350"/>
            <a:ext cx="2743200" cy="365125"/>
          </a:xfrm>
        </p:spPr>
        <p:txBody>
          <a:bodyPr vert="horz" lIns="91440" tIns="45720" rIns="91440" bIns="45720" rtlCol="0" anchor="ctr">
            <a:normAutofit/>
          </a:bodyPr>
          <a:lstStyle/>
          <a:p>
            <a:pPr>
              <a:spcAft>
                <a:spcPts val="600"/>
              </a:spcAft>
              <a:defRPr/>
            </a:pPr>
            <a:fld id="{C5DB74C9-B808-4394-A017-79C83B2524EF}" type="datetime1">
              <a:rPr lang="en-US" sz="1200" smtClean="0">
                <a:solidFill>
                  <a:srgbClr val="FFFFFF"/>
                </a:solidFill>
                <a:latin typeface="Calibri" panose="020F0502020204030204"/>
              </a:rPr>
              <a:pPr>
                <a:spcAft>
                  <a:spcPts val="600"/>
                </a:spcAft>
                <a:defRPr/>
              </a:pPr>
              <a:t>5/10/2024</a:t>
            </a:fld>
            <a:endParaRPr lang="en-US" sz="1200" dirty="0">
              <a:solidFill>
                <a:srgbClr val="FFFFFF"/>
              </a:solidFill>
              <a:latin typeface="Calibri" panose="020F0502020204030204"/>
            </a:endParaRPr>
          </a:p>
        </p:txBody>
      </p:sp>
      <p:sp>
        <p:nvSpPr>
          <p:cNvPr id="3" name="Slide Number Placeholder 2">
            <a:extLst>
              <a:ext uri="{FF2B5EF4-FFF2-40B4-BE49-F238E27FC236}">
                <a16:creationId xmlns:a16="http://schemas.microsoft.com/office/drawing/2014/main" id="{73AC8A96-F12C-5A16-1E7D-68DDC18771AE}"/>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defRPr/>
            </a:pPr>
            <a:fld id="{294A09A9-5501-47C1-A89A-A340965A2BE2}" type="slidenum">
              <a:rPr lang="en-US" sz="1200">
                <a:solidFill>
                  <a:srgbClr val="FFFFFF"/>
                </a:solidFill>
                <a:latin typeface="Calibri" panose="020F0502020204030204"/>
                <a:cs typeface="+mn-cs"/>
              </a:rPr>
              <a:pPr>
                <a:spcAft>
                  <a:spcPts val="600"/>
                </a:spcAft>
                <a:defRPr/>
              </a:pPr>
              <a:t>23</a:t>
            </a:fld>
            <a:endParaRPr lang="en-US" sz="1200">
              <a:solidFill>
                <a:srgbClr val="FFFFFF"/>
              </a:solidFill>
              <a:latin typeface="Calibri" panose="020F0502020204030204"/>
              <a:cs typeface="+mn-cs"/>
            </a:endParaRPr>
          </a:p>
        </p:txBody>
      </p:sp>
      <p:graphicFrame>
        <p:nvGraphicFramePr>
          <p:cNvPr id="7" name="Content Placeholder 3">
            <a:extLst>
              <a:ext uri="{FF2B5EF4-FFF2-40B4-BE49-F238E27FC236}">
                <a16:creationId xmlns:a16="http://schemas.microsoft.com/office/drawing/2014/main" id="{2BD57919-A6B8-8236-9471-110E48B3DAB0}"/>
              </a:ext>
            </a:extLst>
          </p:cNvPr>
          <p:cNvGraphicFramePr>
            <a:graphicFrameLocks noGrp="1"/>
          </p:cNvGraphicFramePr>
          <p:nvPr>
            <p:ph sz="quarter" idx="11"/>
            <p:extLst>
              <p:ext uri="{D42A27DB-BD31-4B8C-83A1-F6EECF244321}">
                <p14:modId xmlns:p14="http://schemas.microsoft.com/office/powerpoint/2010/main" val="247558440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FF274FA0-522A-01B2-173F-08284A9407B6}"/>
              </a:ext>
            </a:extLst>
          </p:cNvPr>
          <p:cNvSpPr txBox="1"/>
          <p:nvPr/>
        </p:nvSpPr>
        <p:spPr>
          <a:xfrm>
            <a:off x="20" y="6858000"/>
            <a:ext cx="12191980" cy="230832"/>
          </a:xfrm>
          <a:prstGeom prst="rect">
            <a:avLst/>
          </a:prstGeom>
          <a:noFill/>
        </p:spPr>
        <p:txBody>
          <a:bodyPr wrap="square" rtlCol="0">
            <a:spAutoFit/>
          </a:bodyPr>
          <a:lstStyle/>
          <a:p>
            <a:r>
              <a:rPr lang="en-US" sz="900">
                <a:hlinkClick r:id="rId3" tooltip="https://scherlund.blogspot.com/2018/06/survey-7-in-10-people-dont-believe.html"/>
              </a:rPr>
              <a:t>This Photo</a:t>
            </a:r>
            <a:r>
              <a:rPr lang="en-US" sz="900"/>
              <a:t> by Unknown Author is licensed under </a:t>
            </a:r>
            <a:r>
              <a:rPr lang="en-US" sz="900">
                <a:hlinkClick r:id="rId9" tooltip="https://creativecommons.org/licenses/by/3.0/"/>
              </a:rPr>
              <a:t>CC BY</a:t>
            </a:r>
            <a:endParaRPr lang="en-US" sz="900"/>
          </a:p>
        </p:txBody>
      </p:sp>
    </p:spTree>
    <p:extLst>
      <p:ext uri="{BB962C8B-B14F-4D97-AF65-F5344CB8AC3E}">
        <p14:creationId xmlns:p14="http://schemas.microsoft.com/office/powerpoint/2010/main" val="1699180986"/>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extLst>
              <a:ext uri="{BEBA8EAE-BF5A-486C-A8C5-ECC9F3942E4B}">
                <a14:imgProps xmlns:a14="http://schemas.microsoft.com/office/drawing/2010/main">
                  <a14:imgLayer r:embed="rId3">
                    <a14:imgEffect>
                      <a14:colorTemperature colorTemp="11200"/>
                    </a14:imgEffect>
                    <a14:imgEffect>
                      <a14:saturation sat="0"/>
                    </a14:imgEffect>
                  </a14:imgLayer>
                </a14:imgProps>
              </a:ext>
              <a:ext uri="{837473B0-CC2E-450A-ABE3-18F120FF3D39}">
                <a1611:picAttrSrcUrl xmlns:a1611="http://schemas.microsoft.com/office/drawing/2016/11/main" r:id="rId4"/>
              </a:ext>
            </a:extLst>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C20655-5E7D-5A8B-1268-8BD223DA4F1F}"/>
              </a:ext>
            </a:extLst>
          </p:cNvPr>
          <p:cNvSpPr>
            <a:spLocks noGrp="1"/>
          </p:cNvSpPr>
          <p:nvPr>
            <p:ph type="dt" sz="half" idx="2"/>
          </p:nvPr>
        </p:nvSpPr>
        <p:spPr/>
        <p:txBody>
          <a:bodyPr/>
          <a:lstStyle/>
          <a:p>
            <a:fld id="{C5DB74C9-B808-4394-A017-79C83B2524EF}" type="datetime1">
              <a:rPr lang="en-US" smtClean="0"/>
              <a:t>5/10/2024</a:t>
            </a:fld>
            <a:endParaRPr lang="en-US" dirty="0"/>
          </a:p>
        </p:txBody>
      </p:sp>
      <p:sp>
        <p:nvSpPr>
          <p:cNvPr id="3" name="Slide Number Placeholder 2">
            <a:extLst>
              <a:ext uri="{FF2B5EF4-FFF2-40B4-BE49-F238E27FC236}">
                <a16:creationId xmlns:a16="http://schemas.microsoft.com/office/drawing/2014/main" id="{D8472EE8-72AA-6151-3853-9759D60277F7}"/>
              </a:ext>
            </a:extLst>
          </p:cNvPr>
          <p:cNvSpPr>
            <a:spLocks noGrp="1"/>
          </p:cNvSpPr>
          <p:nvPr>
            <p:ph type="sldNum" sz="quarter" idx="4"/>
          </p:nvPr>
        </p:nvSpPr>
        <p:spPr/>
        <p:txBody>
          <a:bodyPr/>
          <a:lstStyle/>
          <a:p>
            <a:fld id="{294A09A9-5501-47C1-A89A-A340965A2BE2}" type="slidenum">
              <a:rPr lang="en-US" smtClean="0"/>
              <a:pPr/>
              <a:t>24</a:t>
            </a:fld>
            <a:endParaRPr lang="en-US" dirty="0"/>
          </a:p>
        </p:txBody>
      </p:sp>
      <p:sp>
        <p:nvSpPr>
          <p:cNvPr id="4" name="Content Placeholder 3">
            <a:extLst>
              <a:ext uri="{FF2B5EF4-FFF2-40B4-BE49-F238E27FC236}">
                <a16:creationId xmlns:a16="http://schemas.microsoft.com/office/drawing/2014/main" id="{49996D61-EB71-2E21-701B-21A5EDA96599}"/>
              </a:ext>
            </a:extLst>
          </p:cNvPr>
          <p:cNvSpPr>
            <a:spLocks noGrp="1"/>
          </p:cNvSpPr>
          <p:nvPr>
            <p:ph sz="quarter" idx="11"/>
          </p:nvPr>
        </p:nvSpPr>
        <p:spPr>
          <a:xfrm>
            <a:off x="514710" y="1380501"/>
            <a:ext cx="5480737" cy="4992016"/>
          </a:xfrm>
        </p:spPr>
        <p:txBody>
          <a:bodyPr>
            <a:normAutofit fontScale="85000" lnSpcReduction="20000"/>
          </a:bodyPr>
          <a:lstStyle/>
          <a:p>
            <a:pPr marL="0" indent="0">
              <a:buNone/>
            </a:pPr>
            <a:r>
              <a:rPr lang="en-US" sz="3300" dirty="0">
                <a:solidFill>
                  <a:schemeClr val="accent4">
                    <a:lumMod val="50000"/>
                  </a:schemeClr>
                </a:solidFill>
              </a:rPr>
              <a:t>Plan Small Group Exercises</a:t>
            </a:r>
          </a:p>
          <a:p>
            <a:pPr lvl="1"/>
            <a:r>
              <a:rPr lang="en-US" dirty="0"/>
              <a:t>Work through levels of Bloom’s Taxonomy, starting from Understand or Apply</a:t>
            </a:r>
          </a:p>
          <a:p>
            <a:pPr lvl="1"/>
            <a:r>
              <a:rPr lang="en-US" dirty="0"/>
              <a:t>Simple: Working in groups  of 3 to 5 to answer instructor questions or complete problems</a:t>
            </a:r>
          </a:p>
          <a:p>
            <a:pPr lvl="1"/>
            <a:r>
              <a:rPr lang="en-US" dirty="0"/>
              <a:t>Complex: Imaging or creating scenarios, reports, or new problems</a:t>
            </a:r>
          </a:p>
          <a:p>
            <a:pPr lvl="1"/>
            <a:r>
              <a:rPr lang="en-US" dirty="0"/>
              <a:t>Select exercises that will scaffold toward final assessment</a:t>
            </a:r>
          </a:p>
        </p:txBody>
      </p:sp>
      <p:sp>
        <p:nvSpPr>
          <p:cNvPr id="5" name="Title 4">
            <a:extLst>
              <a:ext uri="{FF2B5EF4-FFF2-40B4-BE49-F238E27FC236}">
                <a16:creationId xmlns:a16="http://schemas.microsoft.com/office/drawing/2014/main" id="{38E7C1B9-AB58-16DB-8EA1-FCB81D76638E}"/>
              </a:ext>
            </a:extLst>
          </p:cNvPr>
          <p:cNvSpPr>
            <a:spLocks noGrp="1"/>
          </p:cNvSpPr>
          <p:nvPr>
            <p:ph type="title"/>
          </p:nvPr>
        </p:nvSpPr>
        <p:spPr/>
        <p:txBody>
          <a:bodyPr/>
          <a:lstStyle/>
          <a:p>
            <a:r>
              <a:rPr lang="en-US" dirty="0">
                <a:solidFill>
                  <a:schemeClr val="tx1"/>
                </a:solidFill>
              </a:rPr>
              <a:t>Step 3: In-Class Exercises</a:t>
            </a:r>
          </a:p>
        </p:txBody>
      </p:sp>
      <p:sp>
        <p:nvSpPr>
          <p:cNvPr id="9" name="TextBox 8">
            <a:extLst>
              <a:ext uri="{FF2B5EF4-FFF2-40B4-BE49-F238E27FC236}">
                <a16:creationId xmlns:a16="http://schemas.microsoft.com/office/drawing/2014/main" id="{4AF59D59-7E28-0583-66E4-74D985EAB520}"/>
              </a:ext>
            </a:extLst>
          </p:cNvPr>
          <p:cNvSpPr txBox="1"/>
          <p:nvPr/>
        </p:nvSpPr>
        <p:spPr>
          <a:xfrm>
            <a:off x="6165129" y="1380501"/>
            <a:ext cx="5480737" cy="496546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50000"/>
                  </a:srgbClr>
                </a:solidFill>
                <a:effectLst/>
                <a:uLnTx/>
                <a:uFillTx/>
                <a:latin typeface="Biome Light"/>
                <a:ea typeface="+mn-ea"/>
                <a:cs typeface="+mn-cs"/>
              </a:rPr>
              <a:t>Check Timing</a:t>
            </a: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Biome Light"/>
                <a:ea typeface="+mn-ea"/>
                <a:cs typeface="+mn-cs"/>
              </a:rPr>
              <a:t>What is your standard class length?</a:t>
            </a: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Biome Light"/>
                <a:ea typeface="+mn-ea"/>
                <a:cs typeface="+mn-cs"/>
              </a:rPr>
              <a:t>How much time will your planned exercises take?  Include time to explain the exercise, student activity, and instructor-led follow up or debrief</a:t>
            </a: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Biome Light"/>
                <a:ea typeface="+mn-ea"/>
                <a:cs typeface="+mn-cs"/>
              </a:rPr>
              <a:t>Leave 5-10% of class time as margin</a:t>
            </a: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lang="en-US" sz="2000" dirty="0">
                <a:solidFill>
                  <a:prstClr val="black"/>
                </a:solidFill>
                <a:latin typeface="Biome Light"/>
              </a:rPr>
              <a:t>What will you cut?</a:t>
            </a:r>
            <a:endParaRPr kumimoji="0" lang="en-US" sz="2000" b="0" i="0" u="none" strike="noStrike" kern="1200" cap="none" spc="0" normalizeH="0" baseline="0" noProof="0" dirty="0">
              <a:ln>
                <a:noFill/>
              </a:ln>
              <a:solidFill>
                <a:prstClr val="black"/>
              </a:solidFill>
              <a:effectLst/>
              <a:uLnTx/>
              <a:uFillTx/>
              <a:latin typeface="Biome Light"/>
              <a:ea typeface="+mn-ea"/>
              <a:cs typeface="+mn-cs"/>
            </a:endParaRPr>
          </a:p>
          <a:p>
            <a:endParaRPr lang="en-US" dirty="0"/>
          </a:p>
        </p:txBody>
      </p:sp>
    </p:spTree>
    <p:extLst>
      <p:ext uri="{BB962C8B-B14F-4D97-AF65-F5344CB8AC3E}">
        <p14:creationId xmlns:p14="http://schemas.microsoft.com/office/powerpoint/2010/main" val="11033439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89B4B5-2ADA-D641-D96D-013C9BC452A7}"/>
              </a:ext>
            </a:extLst>
          </p:cNvPr>
          <p:cNvSpPr>
            <a:spLocks noGrp="1"/>
          </p:cNvSpPr>
          <p:nvPr>
            <p:ph type="dt" sz="half" idx="2"/>
          </p:nvPr>
        </p:nvSpPr>
        <p:spPr/>
        <p:txBody>
          <a:bodyPr/>
          <a:lstStyle/>
          <a:p>
            <a:fld id="{C5DB74C9-B808-4394-A017-79C83B2524EF}" type="datetime1">
              <a:rPr lang="en-US" smtClean="0"/>
              <a:t>5/10/2024</a:t>
            </a:fld>
            <a:endParaRPr lang="en-US" dirty="0"/>
          </a:p>
        </p:txBody>
      </p:sp>
      <p:sp>
        <p:nvSpPr>
          <p:cNvPr id="3" name="Slide Number Placeholder 2">
            <a:extLst>
              <a:ext uri="{FF2B5EF4-FFF2-40B4-BE49-F238E27FC236}">
                <a16:creationId xmlns:a16="http://schemas.microsoft.com/office/drawing/2014/main" id="{B92F4466-CBD0-BEC8-C0FC-377E2ACE29DA}"/>
              </a:ext>
            </a:extLst>
          </p:cNvPr>
          <p:cNvSpPr>
            <a:spLocks noGrp="1"/>
          </p:cNvSpPr>
          <p:nvPr>
            <p:ph type="sldNum" sz="quarter" idx="4"/>
          </p:nvPr>
        </p:nvSpPr>
        <p:spPr/>
        <p:txBody>
          <a:bodyPr/>
          <a:lstStyle/>
          <a:p>
            <a:fld id="{294A09A9-5501-47C1-A89A-A340965A2BE2}" type="slidenum">
              <a:rPr lang="en-US" smtClean="0"/>
              <a:pPr/>
              <a:t>25</a:t>
            </a:fld>
            <a:endParaRPr lang="en-US" dirty="0"/>
          </a:p>
        </p:txBody>
      </p:sp>
      <p:sp>
        <p:nvSpPr>
          <p:cNvPr id="4" name="Content Placeholder 3">
            <a:extLst>
              <a:ext uri="{FF2B5EF4-FFF2-40B4-BE49-F238E27FC236}">
                <a16:creationId xmlns:a16="http://schemas.microsoft.com/office/drawing/2014/main" id="{5976AB81-DFF7-DA58-9162-A2DDBE8206FE}"/>
              </a:ext>
            </a:extLst>
          </p:cNvPr>
          <p:cNvSpPr>
            <a:spLocks noGrp="1"/>
          </p:cNvSpPr>
          <p:nvPr>
            <p:ph sz="quarter" idx="11"/>
          </p:nvPr>
        </p:nvSpPr>
        <p:spPr>
          <a:xfrm>
            <a:off x="854075" y="1229032"/>
            <a:ext cx="10499725" cy="5257493"/>
          </a:xfrm>
        </p:spPr>
        <p:txBody>
          <a:bodyPr>
            <a:normAutofit fontScale="77500" lnSpcReduction="20000"/>
          </a:bodyPr>
          <a:lstStyle/>
          <a:p>
            <a:pPr marL="0" indent="0">
              <a:lnSpc>
                <a:spcPct val="120000"/>
              </a:lnSpc>
              <a:spcBef>
                <a:spcPts val="600"/>
              </a:spcBef>
              <a:buNone/>
            </a:pPr>
            <a:r>
              <a:rPr lang="en-US" b="1" dirty="0">
                <a:solidFill>
                  <a:schemeClr val="accent4">
                    <a:lumMod val="50000"/>
                  </a:schemeClr>
                </a:solidFill>
              </a:rPr>
              <a:t>One Class Prior:</a:t>
            </a:r>
          </a:p>
          <a:p>
            <a:pPr>
              <a:lnSpc>
                <a:spcPct val="120000"/>
              </a:lnSpc>
              <a:spcBef>
                <a:spcPts val="600"/>
              </a:spcBef>
            </a:pPr>
            <a:r>
              <a:rPr lang="en-US" dirty="0"/>
              <a:t>Prepare your students for doing the pre-class work</a:t>
            </a:r>
          </a:p>
          <a:p>
            <a:pPr marL="0" indent="0">
              <a:lnSpc>
                <a:spcPct val="120000"/>
              </a:lnSpc>
              <a:spcBef>
                <a:spcPts val="600"/>
              </a:spcBef>
              <a:buNone/>
            </a:pPr>
            <a:endParaRPr lang="en-US" sz="1300" dirty="0"/>
          </a:p>
          <a:p>
            <a:pPr marL="0" indent="0">
              <a:lnSpc>
                <a:spcPct val="120000"/>
              </a:lnSpc>
              <a:spcBef>
                <a:spcPts val="600"/>
              </a:spcBef>
              <a:buNone/>
            </a:pPr>
            <a:r>
              <a:rPr lang="en-US" b="1" dirty="0">
                <a:solidFill>
                  <a:schemeClr val="accent4">
                    <a:lumMod val="50000"/>
                  </a:schemeClr>
                </a:solidFill>
              </a:rPr>
              <a:t>Day of Class:</a:t>
            </a:r>
          </a:p>
          <a:p>
            <a:pPr>
              <a:lnSpc>
                <a:spcPct val="120000"/>
              </a:lnSpc>
              <a:spcBef>
                <a:spcPts val="600"/>
              </a:spcBef>
            </a:pPr>
            <a:r>
              <a:rPr lang="en-US" dirty="0"/>
              <a:t>Optional: Arrange your classroom</a:t>
            </a:r>
          </a:p>
          <a:p>
            <a:pPr>
              <a:lnSpc>
                <a:spcPct val="120000"/>
              </a:lnSpc>
              <a:spcBef>
                <a:spcPts val="600"/>
              </a:spcBef>
            </a:pPr>
            <a:r>
              <a:rPr lang="en-US" dirty="0"/>
              <a:t>Explain to students what you are doing and why</a:t>
            </a:r>
          </a:p>
          <a:p>
            <a:pPr>
              <a:lnSpc>
                <a:spcPct val="120000"/>
              </a:lnSpc>
              <a:spcBef>
                <a:spcPts val="600"/>
              </a:spcBef>
            </a:pPr>
            <a:r>
              <a:rPr lang="en-US" dirty="0"/>
              <a:t>Divide into groups of 3-5</a:t>
            </a:r>
          </a:p>
          <a:p>
            <a:pPr>
              <a:lnSpc>
                <a:spcPct val="120000"/>
              </a:lnSpc>
              <a:spcBef>
                <a:spcPts val="600"/>
              </a:spcBef>
            </a:pPr>
            <a:r>
              <a:rPr lang="en-US" dirty="0"/>
              <a:t>Coach exercises</a:t>
            </a:r>
          </a:p>
          <a:p>
            <a:pPr lvl="1">
              <a:lnSpc>
                <a:spcPct val="120000"/>
              </a:lnSpc>
              <a:spcBef>
                <a:spcPts val="600"/>
              </a:spcBef>
            </a:pPr>
            <a:r>
              <a:rPr lang="en-US" dirty="0"/>
              <a:t>Optional: Print photo roster</a:t>
            </a:r>
          </a:p>
          <a:p>
            <a:pPr lvl="1">
              <a:lnSpc>
                <a:spcPct val="120000"/>
              </a:lnSpc>
              <a:spcBef>
                <a:spcPts val="600"/>
              </a:spcBef>
            </a:pPr>
            <a:r>
              <a:rPr lang="en-US" dirty="0"/>
              <a:t>Listen in and ask questions – lead, probe, and challenge!</a:t>
            </a:r>
          </a:p>
          <a:p>
            <a:pPr marL="0" indent="0">
              <a:lnSpc>
                <a:spcPct val="120000"/>
              </a:lnSpc>
              <a:spcBef>
                <a:spcPts val="600"/>
              </a:spcBef>
              <a:buNone/>
            </a:pPr>
            <a:endParaRPr lang="en-US" sz="1400" dirty="0">
              <a:solidFill>
                <a:schemeClr val="accent4">
                  <a:lumMod val="50000"/>
                </a:schemeClr>
              </a:solidFill>
            </a:endParaRPr>
          </a:p>
          <a:p>
            <a:pPr marL="0" indent="0">
              <a:lnSpc>
                <a:spcPct val="120000"/>
              </a:lnSpc>
              <a:spcBef>
                <a:spcPts val="600"/>
              </a:spcBef>
              <a:buNone/>
            </a:pPr>
            <a:r>
              <a:rPr lang="en-US" b="1" dirty="0">
                <a:solidFill>
                  <a:schemeClr val="accent4">
                    <a:lumMod val="50000"/>
                  </a:schemeClr>
                </a:solidFill>
              </a:rPr>
              <a:t>One Class After:</a:t>
            </a:r>
          </a:p>
          <a:p>
            <a:pPr>
              <a:lnSpc>
                <a:spcPct val="120000"/>
              </a:lnSpc>
              <a:spcBef>
                <a:spcPts val="600"/>
              </a:spcBef>
            </a:pPr>
            <a:r>
              <a:rPr lang="en-US" dirty="0"/>
              <a:t>Plan debrief of lesson and solicit feedback</a:t>
            </a:r>
          </a:p>
        </p:txBody>
      </p:sp>
      <p:sp>
        <p:nvSpPr>
          <p:cNvPr id="5" name="Title 4">
            <a:extLst>
              <a:ext uri="{FF2B5EF4-FFF2-40B4-BE49-F238E27FC236}">
                <a16:creationId xmlns:a16="http://schemas.microsoft.com/office/drawing/2014/main" id="{5E6D4217-7A88-078C-A973-A32369F8B6BE}"/>
              </a:ext>
            </a:extLst>
          </p:cNvPr>
          <p:cNvSpPr>
            <a:spLocks noGrp="1"/>
          </p:cNvSpPr>
          <p:nvPr>
            <p:ph type="title"/>
          </p:nvPr>
        </p:nvSpPr>
        <p:spPr/>
        <p:txBody>
          <a:bodyPr/>
          <a:lstStyle/>
          <a:p>
            <a:r>
              <a:rPr lang="en-US" dirty="0">
                <a:solidFill>
                  <a:schemeClr val="tx1"/>
                </a:solidFill>
              </a:rPr>
              <a:t>Step 4: Execute!</a:t>
            </a:r>
          </a:p>
        </p:txBody>
      </p:sp>
    </p:spTree>
    <p:extLst>
      <p:ext uri="{BB962C8B-B14F-4D97-AF65-F5344CB8AC3E}">
        <p14:creationId xmlns:p14="http://schemas.microsoft.com/office/powerpoint/2010/main" val="20737268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7AD25D7-C927-74C6-3C3D-5087D30B84D7}"/>
              </a:ext>
            </a:extLst>
          </p:cNvPr>
          <p:cNvPicPr>
            <a:picLocks noChangeAspect="1"/>
          </p:cNvPicPr>
          <p:nvPr/>
        </p:nvPicPr>
        <p:blipFill>
          <a:blip r:embed="rId2">
            <a:extLst>
              <a:ext uri="{837473B0-CC2E-450A-ABE3-18F120FF3D39}">
                <a1611:picAttrSrcUrl xmlns:a1611="http://schemas.microsoft.com/office/drawing/2016/11/main" r:id="rId3"/>
              </a:ext>
            </a:extLst>
          </a:blip>
          <a:srcRect l="3333" r="3333"/>
          <a:stretch/>
        </p:blipFill>
        <p:spPr>
          <a:xfrm>
            <a:off x="20" y="1"/>
            <a:ext cx="12191980" cy="6857999"/>
          </a:xfrm>
          <a:prstGeom prst="rect">
            <a:avLst/>
          </a:prstGeom>
        </p:spPr>
      </p:pic>
      <p:sp>
        <p:nvSpPr>
          <p:cNvPr id="6" name="Title 5">
            <a:extLst>
              <a:ext uri="{FF2B5EF4-FFF2-40B4-BE49-F238E27FC236}">
                <a16:creationId xmlns:a16="http://schemas.microsoft.com/office/drawing/2014/main" id="{AC84CDB4-C8AA-37CA-7B72-D4F5FB47BCB3}"/>
              </a:ext>
            </a:extLst>
          </p:cNvPr>
          <p:cNvSpPr>
            <a:spLocks noGrp="1"/>
          </p:cNvSpPr>
          <p:nvPr>
            <p:ph type="title"/>
          </p:nvPr>
        </p:nvSpPr>
        <p:spPr>
          <a:xfrm>
            <a:off x="518474" y="527902"/>
            <a:ext cx="11019934" cy="1102935"/>
          </a:xfrm>
        </p:spPr>
        <p:txBody>
          <a:bodyPr vert="horz" lIns="91440" tIns="45720" rIns="91440" bIns="45720" rtlCol="0" anchor="t">
            <a:noAutofit/>
          </a:bodyPr>
          <a:lstStyle/>
          <a:p>
            <a:r>
              <a:rPr lang="en-US" sz="4800" dirty="0">
                <a:ln w="22225">
                  <a:solidFill>
                    <a:schemeClr val="tx1"/>
                  </a:solidFill>
                  <a:miter lim="800000"/>
                </a:ln>
                <a:solidFill>
                  <a:schemeClr val="accent6">
                    <a:lumMod val="50000"/>
                  </a:schemeClr>
                </a:solidFill>
                <a:ea typeface="+mj-ea"/>
                <a:cs typeface="+mj-cs"/>
              </a:rPr>
              <a:t>Flipping the Classroom: Summary</a:t>
            </a:r>
          </a:p>
        </p:txBody>
      </p:sp>
      <p:sp>
        <p:nvSpPr>
          <p:cNvPr id="3" name="Date Placeholder 2">
            <a:extLst>
              <a:ext uri="{FF2B5EF4-FFF2-40B4-BE49-F238E27FC236}">
                <a16:creationId xmlns:a16="http://schemas.microsoft.com/office/drawing/2014/main" id="{7BC05333-9BC7-7DFE-B7D6-90B22A82678B}"/>
              </a:ext>
            </a:extLst>
          </p:cNvPr>
          <p:cNvSpPr>
            <a:spLocks noGrp="1"/>
          </p:cNvSpPr>
          <p:nvPr>
            <p:ph type="dt" sz="half" idx="4294967295"/>
          </p:nvPr>
        </p:nvSpPr>
        <p:spPr>
          <a:xfrm>
            <a:off x="79248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AC938DA-A4C1-4EAA-9644-510A19BF8014}" type="datetime1">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5/10/2024</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3D699B6-0AD0-C99F-1C0C-C923FB3761D3}"/>
              </a:ext>
            </a:extLst>
          </p:cNvPr>
          <p:cNvSpPr>
            <a:spLocks noGrp="1"/>
          </p:cNvSpPr>
          <p:nvPr>
            <p:ph type="sldNum" sz="quarter" idx="4294967295"/>
          </p:nvPr>
        </p:nvSpPr>
        <p:spPr>
          <a:xfrm>
            <a:off x="10744200" y="6356350"/>
            <a:ext cx="6096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3A3B33A-0BA5-47DD-B519-7A39F4D2CAB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Biome Light" panose="020B03030302040208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26</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Biome Light" panose="020B0303030204020804" pitchFamily="34" charset="0"/>
            </a:endParaRPr>
          </a:p>
        </p:txBody>
      </p:sp>
      <p:sp>
        <p:nvSpPr>
          <p:cNvPr id="8" name="TextBox 7">
            <a:extLst>
              <a:ext uri="{FF2B5EF4-FFF2-40B4-BE49-F238E27FC236}">
                <a16:creationId xmlns:a16="http://schemas.microsoft.com/office/drawing/2014/main" id="{F356941E-42FC-4E97-FA74-E3FED66BEA7E}"/>
              </a:ext>
            </a:extLst>
          </p:cNvPr>
          <p:cNvSpPr txBox="1"/>
          <p:nvPr/>
        </p:nvSpPr>
        <p:spPr>
          <a:xfrm>
            <a:off x="20" y="6858000"/>
            <a:ext cx="3244799" cy="230832"/>
          </a:xfrm>
          <a:prstGeom prst="rect">
            <a:avLst/>
          </a:prstGeom>
          <a:solidFill>
            <a:srgbClr val="000000"/>
          </a:solidFill>
        </p:spPr>
        <p:txBody>
          <a:bodyPr wrap="none" rtlCol="0">
            <a:spAutoFit/>
          </a:bodyPr>
          <a:lstStyle/>
          <a:p>
            <a:r>
              <a:rPr lang="en-US" sz="900">
                <a:hlinkClick r:id="rId3" tooltip="https://scherlund.blogspot.com/2019/05/tips-for-teaching-students-what-to.html"/>
              </a:rPr>
              <a:t>This Photo</a:t>
            </a:r>
            <a:r>
              <a:rPr lang="en-US" sz="900"/>
              <a:t> by Unknown Author is licensed under </a:t>
            </a:r>
            <a:r>
              <a:rPr lang="en-US" sz="900">
                <a:hlinkClick r:id="rId4" tooltip="https://creativecommons.org/licenses/by/3.0/"/>
              </a:rPr>
              <a:t>CC BY</a:t>
            </a:r>
            <a:endParaRPr lang="en-US" sz="900"/>
          </a:p>
        </p:txBody>
      </p:sp>
      <p:graphicFrame>
        <p:nvGraphicFramePr>
          <p:cNvPr id="2" name="Diagram 1">
            <a:extLst>
              <a:ext uri="{FF2B5EF4-FFF2-40B4-BE49-F238E27FC236}">
                <a16:creationId xmlns:a16="http://schemas.microsoft.com/office/drawing/2014/main" id="{7C28B451-26F2-2D6D-208F-820D2761ADC8}"/>
              </a:ext>
            </a:extLst>
          </p:cNvPr>
          <p:cNvGraphicFramePr/>
          <p:nvPr>
            <p:extLst>
              <p:ext uri="{D42A27DB-BD31-4B8C-83A1-F6EECF244321}">
                <p14:modId xmlns:p14="http://schemas.microsoft.com/office/powerpoint/2010/main" val="799607521"/>
              </p:ext>
            </p:extLst>
          </p:nvPr>
        </p:nvGraphicFramePr>
        <p:xfrm>
          <a:off x="934824" y="1761055"/>
          <a:ext cx="10187233" cy="44650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186830449"/>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Yellow and blue symbols">
            <a:extLst>
              <a:ext uri="{FF2B5EF4-FFF2-40B4-BE49-F238E27FC236}">
                <a16:creationId xmlns:a16="http://schemas.microsoft.com/office/drawing/2014/main" id="{1227EADB-C65E-1E7D-AC74-28DBB0D9301A}"/>
              </a:ext>
            </a:extLst>
          </p:cNvPr>
          <p:cNvPicPr>
            <a:picLocks noChangeAspect="1"/>
          </p:cNvPicPr>
          <p:nvPr/>
        </p:nvPicPr>
        <p:blipFill rotWithShape="1">
          <a:blip r:embed="rId2">
            <a:alphaModFix amt="40000"/>
          </a:blip>
          <a:srcRect t="12502" b="13969"/>
          <a:stretch/>
        </p:blipFill>
        <p:spPr>
          <a:xfrm>
            <a:off x="20" y="10"/>
            <a:ext cx="12191980" cy="6857990"/>
          </a:xfrm>
          <a:prstGeom prst="rect">
            <a:avLst/>
          </a:prstGeom>
        </p:spPr>
      </p:pic>
      <p:sp>
        <p:nvSpPr>
          <p:cNvPr id="6" name="Title 5">
            <a:extLst>
              <a:ext uri="{FF2B5EF4-FFF2-40B4-BE49-F238E27FC236}">
                <a16:creationId xmlns:a16="http://schemas.microsoft.com/office/drawing/2014/main" id="{92BEA813-B803-67AC-1012-405C80B0CAF2}"/>
              </a:ext>
            </a:extLst>
          </p:cNvPr>
          <p:cNvSpPr>
            <a:spLocks noGrp="1"/>
          </p:cNvSpPr>
          <p:nvPr>
            <p:ph type="title"/>
          </p:nvPr>
        </p:nvSpPr>
        <p:spPr>
          <a:xfrm>
            <a:off x="965200" y="965200"/>
            <a:ext cx="10261600" cy="3564869"/>
          </a:xfrm>
        </p:spPr>
        <p:txBody>
          <a:bodyPr vert="horz" lIns="91440" tIns="45720" rIns="91440" bIns="45720" rtlCol="0" anchor="b">
            <a:normAutofit/>
          </a:bodyPr>
          <a:lstStyle/>
          <a:p>
            <a:r>
              <a:rPr lang="en-US" sz="10600" dirty="0">
                <a:ln w="22225">
                  <a:solidFill>
                    <a:schemeClr val="tx1"/>
                  </a:solidFill>
                  <a:miter lim="800000"/>
                </a:ln>
                <a:noFill/>
                <a:ea typeface="+mj-ea"/>
                <a:cs typeface="+mj-cs"/>
              </a:rPr>
              <a:t>04 Questions and Comments</a:t>
            </a:r>
          </a:p>
        </p:txBody>
      </p:sp>
      <p:sp>
        <p:nvSpPr>
          <p:cNvPr id="2" name="Date Placeholder 1">
            <a:extLst>
              <a:ext uri="{FF2B5EF4-FFF2-40B4-BE49-F238E27FC236}">
                <a16:creationId xmlns:a16="http://schemas.microsoft.com/office/drawing/2014/main" id="{06A9B482-64D0-978B-F370-DB8F8D3D3138}"/>
              </a:ext>
            </a:extLst>
          </p:cNvPr>
          <p:cNvSpPr>
            <a:spLocks noGrp="1"/>
          </p:cNvSpPr>
          <p:nvPr>
            <p:ph type="dt" sz="half" idx="4294967295"/>
          </p:nvPr>
        </p:nvSpPr>
        <p:spPr>
          <a:xfrm>
            <a:off x="7924800" y="6356350"/>
            <a:ext cx="2743200" cy="365125"/>
          </a:xfrm>
        </p:spPr>
        <p:txBody>
          <a:bodyPr vert="horz" lIns="91440" tIns="45720" rIns="91440" bIns="45720" rtlCol="0" anchor="ctr">
            <a:normAutofit/>
          </a:bodyPr>
          <a:lstStyle/>
          <a:p>
            <a:pPr algn="r">
              <a:spcAft>
                <a:spcPts val="600"/>
              </a:spcAft>
              <a:defRPr/>
            </a:pPr>
            <a:fld id="{90EA6C54-2562-43EA-9A1B-F808D04718E7}" type="datetime1">
              <a:rPr lang="en-US" sz="1200">
                <a:solidFill>
                  <a:schemeClr val="tx1"/>
                </a:solidFill>
                <a:latin typeface="Calibri" panose="020F0502020204030204"/>
              </a:rPr>
              <a:pPr algn="r">
                <a:spcAft>
                  <a:spcPts val="600"/>
                </a:spcAft>
                <a:defRPr/>
              </a:pPr>
              <a:t>5/10/2024</a:t>
            </a:fld>
            <a:endParaRPr lang="en-US" sz="1200">
              <a:solidFill>
                <a:schemeClr val="tx1"/>
              </a:solidFill>
              <a:latin typeface="Calibri" panose="020F0502020204030204"/>
            </a:endParaRPr>
          </a:p>
        </p:txBody>
      </p:sp>
      <p:sp>
        <p:nvSpPr>
          <p:cNvPr id="3" name="Slide Number Placeholder 2">
            <a:extLst>
              <a:ext uri="{FF2B5EF4-FFF2-40B4-BE49-F238E27FC236}">
                <a16:creationId xmlns:a16="http://schemas.microsoft.com/office/drawing/2014/main" id="{0D7A793F-B77F-E4BD-35A0-D8DE2DC9E5F5}"/>
              </a:ext>
            </a:extLst>
          </p:cNvPr>
          <p:cNvSpPr>
            <a:spLocks noGrp="1"/>
          </p:cNvSpPr>
          <p:nvPr>
            <p:ph type="sldNum" sz="quarter" idx="4294967295"/>
          </p:nvPr>
        </p:nvSpPr>
        <p:spPr>
          <a:xfrm>
            <a:off x="10744200" y="6356350"/>
            <a:ext cx="609600" cy="365125"/>
          </a:xfrm>
        </p:spPr>
        <p:txBody>
          <a:bodyPr vert="horz" lIns="91440" tIns="45720" rIns="91440" bIns="45720" rtlCol="0" anchor="ctr">
            <a:normAutofit/>
          </a:bodyPr>
          <a:lstStyle/>
          <a:p>
            <a:pPr>
              <a:spcAft>
                <a:spcPts val="600"/>
              </a:spcAft>
              <a:defRPr/>
            </a:pPr>
            <a:fld id="{294A09A9-5501-47C1-A89A-A340965A2BE2}" type="slidenum">
              <a:rPr lang="en-US" sz="1200">
                <a:solidFill>
                  <a:schemeClr val="tx1"/>
                </a:solidFill>
                <a:latin typeface="Calibri" panose="020F0502020204030204"/>
                <a:cs typeface="+mn-cs"/>
              </a:rPr>
              <a:pPr>
                <a:spcAft>
                  <a:spcPts val="600"/>
                </a:spcAft>
                <a:defRPr/>
              </a:pPr>
              <a:t>27</a:t>
            </a:fld>
            <a:endParaRPr lang="en-US" sz="1200">
              <a:solidFill>
                <a:schemeClr val="tx1"/>
              </a:solidFill>
              <a:latin typeface="Calibri" panose="020F0502020204030204"/>
              <a:cs typeface="+mn-cs"/>
            </a:endParaRPr>
          </a:p>
        </p:txBody>
      </p:sp>
    </p:spTree>
    <p:extLst>
      <p:ext uri="{BB962C8B-B14F-4D97-AF65-F5344CB8AC3E}">
        <p14:creationId xmlns:p14="http://schemas.microsoft.com/office/powerpoint/2010/main" val="1164409862"/>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BCA30-C579-625B-AA82-F9CF8683D38F}"/>
              </a:ext>
            </a:extLst>
          </p:cNvPr>
          <p:cNvSpPr>
            <a:spLocks noGrp="1"/>
          </p:cNvSpPr>
          <p:nvPr>
            <p:ph type="dt" sz="half" idx="2"/>
          </p:nvPr>
        </p:nvSpPr>
        <p:spPr/>
        <p:txBody>
          <a:bodyPr/>
          <a:lstStyle/>
          <a:p>
            <a:fld id="{C5DB74C9-B808-4394-A017-79C83B2524EF}" type="datetime1">
              <a:rPr lang="en-US" smtClean="0"/>
              <a:t>5/10/2024</a:t>
            </a:fld>
            <a:endParaRPr lang="en-US" dirty="0"/>
          </a:p>
        </p:txBody>
      </p:sp>
      <p:sp>
        <p:nvSpPr>
          <p:cNvPr id="3" name="Slide Number Placeholder 2">
            <a:extLst>
              <a:ext uri="{FF2B5EF4-FFF2-40B4-BE49-F238E27FC236}">
                <a16:creationId xmlns:a16="http://schemas.microsoft.com/office/drawing/2014/main" id="{B9119D2C-1935-8428-4696-BE201A7DD7C8}"/>
              </a:ext>
            </a:extLst>
          </p:cNvPr>
          <p:cNvSpPr>
            <a:spLocks noGrp="1"/>
          </p:cNvSpPr>
          <p:nvPr>
            <p:ph type="sldNum" sz="quarter" idx="4"/>
          </p:nvPr>
        </p:nvSpPr>
        <p:spPr/>
        <p:txBody>
          <a:bodyPr/>
          <a:lstStyle/>
          <a:p>
            <a:fld id="{294A09A9-5501-47C1-A89A-A340965A2BE2}" type="slidenum">
              <a:rPr lang="en-US" smtClean="0"/>
              <a:pPr/>
              <a:t>28</a:t>
            </a:fld>
            <a:endParaRPr lang="en-US" dirty="0"/>
          </a:p>
        </p:txBody>
      </p:sp>
      <p:sp>
        <p:nvSpPr>
          <p:cNvPr id="4" name="Content Placeholder 3">
            <a:extLst>
              <a:ext uri="{FF2B5EF4-FFF2-40B4-BE49-F238E27FC236}">
                <a16:creationId xmlns:a16="http://schemas.microsoft.com/office/drawing/2014/main" id="{088D91CD-4EA6-E3B8-1F86-FB61D387A1FD}"/>
              </a:ext>
            </a:extLst>
          </p:cNvPr>
          <p:cNvSpPr>
            <a:spLocks noGrp="1"/>
          </p:cNvSpPr>
          <p:nvPr>
            <p:ph sz="quarter" idx="11"/>
          </p:nvPr>
        </p:nvSpPr>
        <p:spPr/>
        <p:txBody>
          <a:bodyPr>
            <a:normAutofit fontScale="47500" lnSpcReduction="20000"/>
          </a:bodyPr>
          <a:lstStyle/>
          <a:p>
            <a:r>
              <a:rPr lang="en-US" dirty="0" err="1"/>
              <a:t>Abeysekera</a:t>
            </a:r>
            <a:r>
              <a:rPr lang="en-US" dirty="0"/>
              <a:t>, L., &amp; Dawson, P. (2015). Motivation and cognitive load in the flipped classroom: definition, rationale and a call for research. </a:t>
            </a:r>
            <a:r>
              <a:rPr lang="en-US" i="1" dirty="0"/>
              <a:t>Higher education research &amp; development</a:t>
            </a:r>
            <a:r>
              <a:rPr lang="en-US" dirty="0"/>
              <a:t>, </a:t>
            </a:r>
            <a:r>
              <a:rPr lang="en-US" i="1" dirty="0"/>
              <a:t>34</a:t>
            </a:r>
            <a:r>
              <a:rPr lang="en-US" dirty="0"/>
              <a:t>(1), 1-14.</a:t>
            </a:r>
          </a:p>
          <a:p>
            <a:r>
              <a:rPr lang="en-US" dirty="0"/>
              <a:t>Academy of Active Learning Arts and Sciences (2018). Updated definition of flipped learning. </a:t>
            </a:r>
            <a:r>
              <a:rPr lang="en-US" dirty="0">
                <a:hlinkClick r:id="rId2"/>
              </a:rPr>
              <a:t>https://aalasinternational.org/updated-definition-of-flipped-learning/</a:t>
            </a:r>
            <a:r>
              <a:rPr lang="en-US" dirty="0"/>
              <a:t> </a:t>
            </a:r>
          </a:p>
          <a:p>
            <a:r>
              <a:rPr lang="en-US" dirty="0" err="1"/>
              <a:t>DesLauriers</a:t>
            </a:r>
            <a:r>
              <a:rPr lang="en-US" dirty="0"/>
              <a:t>, L., </a:t>
            </a:r>
            <a:r>
              <a:rPr lang="en-US" dirty="0" err="1"/>
              <a:t>Schelew</a:t>
            </a:r>
            <a:r>
              <a:rPr lang="en-US" dirty="0"/>
              <a:t>, E., and </a:t>
            </a:r>
            <a:r>
              <a:rPr lang="en-US" dirty="0" err="1"/>
              <a:t>Wieman</a:t>
            </a:r>
            <a:r>
              <a:rPr lang="en-US" dirty="0"/>
              <a:t>, C. (2011). Improved learning in a large-enrollment physics class. </a:t>
            </a:r>
            <a:r>
              <a:rPr lang="en-US" i="1" dirty="0"/>
              <a:t>Science </a:t>
            </a:r>
            <a:r>
              <a:rPr lang="en-US" dirty="0"/>
              <a:t>332: 862-864</a:t>
            </a:r>
          </a:p>
          <a:p>
            <a:r>
              <a:rPr lang="en-US" dirty="0"/>
              <a:t>Lage, M. J., Platt, G. J., &amp; Treglia, M. (2000). Inverting the classroom: A gateway to creating an inclusive learning environment. </a:t>
            </a:r>
            <a:r>
              <a:rPr lang="en-US" i="1" dirty="0"/>
              <a:t>The journal of economic education</a:t>
            </a:r>
            <a:r>
              <a:rPr lang="en-US" dirty="0"/>
              <a:t>, </a:t>
            </a:r>
            <a:r>
              <a:rPr lang="en-US" i="1" dirty="0"/>
              <a:t>31</a:t>
            </a:r>
            <a:r>
              <a:rPr lang="en-US" dirty="0"/>
              <a:t>(1), 30-43.</a:t>
            </a:r>
          </a:p>
          <a:p>
            <a:r>
              <a:rPr lang="en-US" dirty="0" err="1"/>
              <a:t>Jdaitawi</a:t>
            </a:r>
            <a:r>
              <a:rPr lang="en-US" dirty="0"/>
              <a:t>, M., Hussein, E. T., </a:t>
            </a:r>
            <a:r>
              <a:rPr lang="en-US" dirty="0" err="1"/>
              <a:t>Muhaidat</a:t>
            </a:r>
            <a:r>
              <a:rPr lang="en-US" dirty="0"/>
              <a:t>, F., &amp; Abu </a:t>
            </a:r>
            <a:r>
              <a:rPr lang="en-US" dirty="0" err="1"/>
              <a:t>Joudeh</a:t>
            </a:r>
            <a:r>
              <a:rPr lang="en-US" dirty="0"/>
              <a:t>, M. (2022). Probing the flipped learning literature in social sciences and humanities education.  </a:t>
            </a:r>
            <a:r>
              <a:rPr lang="en-US" i="1" dirty="0"/>
              <a:t>International Journal of Instruction, 15</a:t>
            </a:r>
            <a:r>
              <a:rPr lang="en-US" dirty="0"/>
              <a:t>(3), 677-694.</a:t>
            </a:r>
          </a:p>
          <a:p>
            <a:r>
              <a:rPr lang="en-US" dirty="0"/>
              <a:t>Schell, J., &amp; Mazur, E. (2015). Flipping the chemistry classroom with peer instruction. In García-Martínez and Elena Serrano-</a:t>
            </a:r>
            <a:r>
              <a:rPr lang="en-US" dirty="0" err="1"/>
              <a:t>Torregrosa</a:t>
            </a:r>
            <a:r>
              <a:rPr lang="en-US" dirty="0"/>
              <a:t> (eds.) </a:t>
            </a:r>
            <a:r>
              <a:rPr lang="en-US" i="1" dirty="0"/>
              <a:t>Chemistry education: Best practices, opportunities and trends</a:t>
            </a:r>
            <a:r>
              <a:rPr lang="en-US" dirty="0"/>
              <a:t>, 319-344.</a:t>
            </a:r>
          </a:p>
          <a:p>
            <a:r>
              <a:rPr lang="en-US" dirty="0" err="1"/>
              <a:t>Strelan</a:t>
            </a:r>
            <a:r>
              <a:rPr lang="en-US" dirty="0"/>
              <a:t>, P., Osborn, A., &amp; Palmer, E. (2020). The flipped classroom: A meta-analysis of effects on student performance across disciplines and education levels. Educational Research Review, 30, 100314.</a:t>
            </a:r>
          </a:p>
        </p:txBody>
      </p:sp>
      <p:sp>
        <p:nvSpPr>
          <p:cNvPr id="5" name="Title 4">
            <a:extLst>
              <a:ext uri="{FF2B5EF4-FFF2-40B4-BE49-F238E27FC236}">
                <a16:creationId xmlns:a16="http://schemas.microsoft.com/office/drawing/2014/main" id="{2324BE89-1A0A-3DD7-0440-1B9BC6F2EDDC}"/>
              </a:ext>
            </a:extLst>
          </p:cNvPr>
          <p:cNvSpPr>
            <a:spLocks noGrp="1"/>
          </p:cNvSpPr>
          <p:nvPr>
            <p:ph type="title"/>
          </p:nvPr>
        </p:nvSpPr>
        <p:spPr/>
        <p:txBody>
          <a:bodyPr/>
          <a:lstStyle/>
          <a:p>
            <a:r>
              <a:rPr lang="en-US" dirty="0"/>
              <a:t>References</a:t>
            </a:r>
          </a:p>
        </p:txBody>
      </p:sp>
    </p:spTree>
    <p:extLst>
      <p:ext uri="{BB962C8B-B14F-4D97-AF65-F5344CB8AC3E}">
        <p14:creationId xmlns:p14="http://schemas.microsoft.com/office/powerpoint/2010/main" val="3649840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550863" y="365125"/>
            <a:ext cx="11090274" cy="1325563"/>
          </a:xfrm>
        </p:spPr>
        <p:txBody>
          <a:bodyPr>
            <a:normAutofit/>
          </a:bodyPr>
          <a:lstStyle/>
          <a:p>
            <a:r>
              <a:rPr lang="en-US" sz="5400" dirty="0"/>
              <a:t>Agenda</a:t>
            </a:r>
          </a:p>
        </p:txBody>
      </p:sp>
      <p:sp>
        <p:nvSpPr>
          <p:cNvPr id="8" name="Date Placeholder 7">
            <a:extLst>
              <a:ext uri="{FF2B5EF4-FFF2-40B4-BE49-F238E27FC236}">
                <a16:creationId xmlns:a16="http://schemas.microsoft.com/office/drawing/2014/main" id="{B10C7A9E-B1D7-4285-8DD5-D28AFDC7B4F8}"/>
              </a:ext>
            </a:extLst>
          </p:cNvPr>
          <p:cNvSpPr>
            <a:spLocks noGrp="1"/>
          </p:cNvSpPr>
          <p:nvPr>
            <p:ph type="dt" sz="half" idx="10"/>
          </p:nvPr>
        </p:nvSpPr>
        <p:spPr>
          <a:xfrm rot="16200000">
            <a:off x="-2605087" y="3154363"/>
            <a:ext cx="5759452" cy="549275"/>
          </a:xfrm>
        </p:spPr>
        <p:txBody>
          <a:bodyPr>
            <a:normAutofit/>
          </a:bodyPr>
          <a:lstStyle/>
          <a:p>
            <a:pPr algn="ctr">
              <a:spcAft>
                <a:spcPts val="600"/>
              </a:spcAft>
            </a:pPr>
            <a:fld id="{5AF05980-54E0-4F3D-BAF3-4CE06FA77025}" type="datetime1">
              <a:rPr lang="en-US" sz="1000"/>
              <a:pPr algn="ctr">
                <a:spcAft>
                  <a:spcPts val="600"/>
                </a:spcAft>
              </a:pPr>
              <a:t>5/10/2024</a:t>
            </a:fld>
            <a:endParaRPr lang="en-US" sz="1000" dirty="0"/>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12"/>
          </p:nvPr>
        </p:nvSpPr>
        <p:spPr>
          <a:xfrm rot="5400000">
            <a:off x="9033635" y="3148837"/>
            <a:ext cx="5768976" cy="550800"/>
          </a:xfrm>
        </p:spPr>
        <p:txBody>
          <a:bodyPr>
            <a:normAutofit/>
          </a:bodyPr>
          <a:lstStyle/>
          <a:p>
            <a:pPr algn="ctr">
              <a:spcAft>
                <a:spcPts val="600"/>
              </a:spcAft>
            </a:pPr>
            <a:fld id="{294A09A9-5501-47C1-A89A-A340965A2BE2}" type="slidenum">
              <a:rPr lang="en-US" sz="1000"/>
              <a:pPr algn="ctr">
                <a:spcAft>
                  <a:spcPts val="600"/>
                </a:spcAft>
              </a:pPr>
              <a:t>3</a:t>
            </a:fld>
            <a:endParaRPr lang="en-US" sz="1000"/>
          </a:p>
        </p:txBody>
      </p:sp>
      <p:graphicFrame>
        <p:nvGraphicFramePr>
          <p:cNvPr id="16" name="Text Placeholder 1">
            <a:extLst>
              <a:ext uri="{FF2B5EF4-FFF2-40B4-BE49-F238E27FC236}">
                <a16:creationId xmlns:a16="http://schemas.microsoft.com/office/drawing/2014/main" id="{53545780-7017-5618-7171-1099B03E12AD}"/>
              </a:ext>
            </a:extLst>
          </p:cNvPr>
          <p:cNvGraphicFramePr/>
          <p:nvPr>
            <p:extLst>
              <p:ext uri="{D42A27DB-BD31-4B8C-83A1-F6EECF244321}">
                <p14:modId xmlns:p14="http://schemas.microsoft.com/office/powerpoint/2010/main" val="833680067"/>
              </p:ext>
            </p:extLst>
          </p:nvPr>
        </p:nvGraphicFramePr>
        <p:xfrm>
          <a:off x="547688" y="2133600"/>
          <a:ext cx="11093450" cy="4157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73841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erson doing a flip in the air&#10;&#10;Description automatically generated">
            <a:extLst>
              <a:ext uri="{FF2B5EF4-FFF2-40B4-BE49-F238E27FC236}">
                <a16:creationId xmlns:a16="http://schemas.microsoft.com/office/drawing/2014/main" id="{37AD25D7-C927-74C6-3C3D-5087D30B84D7}"/>
              </a:ext>
            </a:extLst>
          </p:cNvPr>
          <p:cNvPicPr>
            <a:picLocks noChangeAspect="1"/>
          </p:cNvPicPr>
          <p:nvPr/>
        </p:nvPicPr>
        <p:blipFill rotWithShape="1">
          <a:blip r:embed="rId2">
            <a:alphaModFix amt="40000"/>
            <a:extLst>
              <a:ext uri="{837473B0-CC2E-450A-ABE3-18F120FF3D39}">
                <a1611:picAttrSrcUrl xmlns:a1611="http://schemas.microsoft.com/office/drawing/2016/11/main" r:id="rId3"/>
              </a:ext>
            </a:extLst>
          </a:blip>
          <a:srcRect t="15413"/>
          <a:stretch/>
        </p:blipFill>
        <p:spPr>
          <a:xfrm>
            <a:off x="20" y="10"/>
            <a:ext cx="12191980" cy="6857990"/>
          </a:xfrm>
          <a:prstGeom prst="rect">
            <a:avLst/>
          </a:prstGeom>
        </p:spPr>
      </p:pic>
      <p:sp>
        <p:nvSpPr>
          <p:cNvPr id="6" name="Title 5">
            <a:extLst>
              <a:ext uri="{FF2B5EF4-FFF2-40B4-BE49-F238E27FC236}">
                <a16:creationId xmlns:a16="http://schemas.microsoft.com/office/drawing/2014/main" id="{AC84CDB4-C8AA-37CA-7B72-D4F5FB47BCB3}"/>
              </a:ext>
            </a:extLst>
          </p:cNvPr>
          <p:cNvSpPr>
            <a:spLocks noGrp="1"/>
          </p:cNvSpPr>
          <p:nvPr>
            <p:ph type="title"/>
          </p:nvPr>
        </p:nvSpPr>
        <p:spPr>
          <a:xfrm>
            <a:off x="965200" y="965200"/>
            <a:ext cx="10261600" cy="3564869"/>
          </a:xfrm>
        </p:spPr>
        <p:txBody>
          <a:bodyPr vert="horz" lIns="91440" tIns="45720" rIns="91440" bIns="45720" rtlCol="0" anchor="b">
            <a:normAutofit/>
          </a:bodyPr>
          <a:lstStyle/>
          <a:p>
            <a:r>
              <a:rPr lang="en-US" sz="7200" dirty="0">
                <a:ln w="22225">
                  <a:solidFill>
                    <a:schemeClr val="tx1"/>
                  </a:solidFill>
                  <a:miter lim="800000"/>
                </a:ln>
                <a:noFill/>
                <a:ea typeface="+mj-ea"/>
                <a:cs typeface="+mj-cs"/>
              </a:rPr>
              <a:t>01 What Is </a:t>
            </a:r>
            <a:br>
              <a:rPr lang="en-US" sz="7200" dirty="0">
                <a:ln w="22225">
                  <a:solidFill>
                    <a:schemeClr val="tx1"/>
                  </a:solidFill>
                  <a:miter lim="800000"/>
                </a:ln>
                <a:noFill/>
                <a:ea typeface="+mj-ea"/>
                <a:cs typeface="+mj-cs"/>
              </a:rPr>
            </a:br>
            <a:r>
              <a:rPr lang="en-US" sz="7200" dirty="0">
                <a:ln w="22225">
                  <a:solidFill>
                    <a:schemeClr val="tx1"/>
                  </a:solidFill>
                  <a:miter lim="800000"/>
                </a:ln>
                <a:noFill/>
                <a:ea typeface="+mj-ea"/>
                <a:cs typeface="+mj-cs"/>
              </a:rPr>
              <a:t>Flipped Classroom Teaching?</a:t>
            </a:r>
          </a:p>
        </p:txBody>
      </p:sp>
      <p:sp>
        <p:nvSpPr>
          <p:cNvPr id="3" name="Date Placeholder 2">
            <a:extLst>
              <a:ext uri="{FF2B5EF4-FFF2-40B4-BE49-F238E27FC236}">
                <a16:creationId xmlns:a16="http://schemas.microsoft.com/office/drawing/2014/main" id="{7BC05333-9BC7-7DFE-B7D6-90B22A82678B}"/>
              </a:ext>
            </a:extLst>
          </p:cNvPr>
          <p:cNvSpPr>
            <a:spLocks noGrp="1"/>
          </p:cNvSpPr>
          <p:nvPr>
            <p:ph type="dt" sz="half" idx="4294967295"/>
          </p:nvPr>
        </p:nvSpPr>
        <p:spPr>
          <a:xfrm>
            <a:off x="7924800" y="6356350"/>
            <a:ext cx="2743200" cy="365125"/>
          </a:xfrm>
        </p:spPr>
        <p:txBody>
          <a:bodyPr vert="horz" lIns="91440" tIns="45720" rIns="91440" bIns="45720" rtlCol="0" anchor="ctr">
            <a:normAutofit/>
          </a:bodyPr>
          <a:lstStyle/>
          <a:p>
            <a:pPr algn="r">
              <a:spcAft>
                <a:spcPts val="600"/>
              </a:spcAft>
              <a:defRPr/>
            </a:pPr>
            <a:fld id="{EAC938DA-A4C1-4EAA-9644-510A19BF8014}" type="datetime1">
              <a:rPr lang="en-US" sz="1200">
                <a:solidFill>
                  <a:schemeClr val="tx1"/>
                </a:solidFill>
                <a:latin typeface="Calibri" panose="020F0502020204030204"/>
              </a:rPr>
              <a:pPr algn="r">
                <a:spcAft>
                  <a:spcPts val="600"/>
                </a:spcAft>
                <a:defRPr/>
              </a:pPr>
              <a:t>5/10/2024</a:t>
            </a:fld>
            <a:endParaRPr lang="en-US" sz="1200">
              <a:solidFill>
                <a:schemeClr val="tx1"/>
              </a:solidFill>
              <a:latin typeface="Calibri" panose="020F0502020204030204"/>
            </a:endParaRPr>
          </a:p>
        </p:txBody>
      </p:sp>
      <p:sp>
        <p:nvSpPr>
          <p:cNvPr id="4" name="Slide Number Placeholder 3">
            <a:extLst>
              <a:ext uri="{FF2B5EF4-FFF2-40B4-BE49-F238E27FC236}">
                <a16:creationId xmlns:a16="http://schemas.microsoft.com/office/drawing/2014/main" id="{33D699B6-0AD0-C99F-1C0C-C923FB3761D3}"/>
              </a:ext>
            </a:extLst>
          </p:cNvPr>
          <p:cNvSpPr>
            <a:spLocks noGrp="1"/>
          </p:cNvSpPr>
          <p:nvPr>
            <p:ph type="sldNum" sz="quarter" idx="4294967295"/>
          </p:nvPr>
        </p:nvSpPr>
        <p:spPr>
          <a:xfrm>
            <a:off x="10744200" y="6356350"/>
            <a:ext cx="609600" cy="365125"/>
          </a:xfrm>
        </p:spPr>
        <p:txBody>
          <a:bodyPr vert="horz" lIns="91440" tIns="45720" rIns="91440" bIns="45720" rtlCol="0" anchor="ctr">
            <a:normAutofit/>
          </a:bodyPr>
          <a:lstStyle/>
          <a:p>
            <a:pPr>
              <a:spcAft>
                <a:spcPts val="600"/>
              </a:spcAft>
              <a:defRPr/>
            </a:pPr>
            <a:fld id="{23A3B33A-0BA5-47DD-B519-7A39F4D2CAB9}" type="slidenum">
              <a:rPr lang="en-US" sz="1200">
                <a:solidFill>
                  <a:schemeClr val="tx1"/>
                </a:solidFill>
                <a:latin typeface="Calibri" panose="020F0502020204030204"/>
                <a:cs typeface="+mn-cs"/>
              </a:rPr>
              <a:pPr>
                <a:spcAft>
                  <a:spcPts val="600"/>
                </a:spcAft>
                <a:defRPr/>
              </a:pPr>
              <a:t>4</a:t>
            </a:fld>
            <a:endParaRPr lang="en-US" sz="1200">
              <a:solidFill>
                <a:schemeClr val="tx1"/>
              </a:solidFill>
              <a:latin typeface="Calibri" panose="020F0502020204030204"/>
              <a:cs typeface="+mn-cs"/>
            </a:endParaRPr>
          </a:p>
        </p:txBody>
      </p:sp>
      <p:sp>
        <p:nvSpPr>
          <p:cNvPr id="8" name="TextBox 7">
            <a:extLst>
              <a:ext uri="{FF2B5EF4-FFF2-40B4-BE49-F238E27FC236}">
                <a16:creationId xmlns:a16="http://schemas.microsoft.com/office/drawing/2014/main" id="{F356941E-42FC-4E97-FA74-E3FED66BEA7E}"/>
              </a:ext>
            </a:extLst>
          </p:cNvPr>
          <p:cNvSpPr txBox="1"/>
          <p:nvPr/>
        </p:nvSpPr>
        <p:spPr>
          <a:xfrm>
            <a:off x="9254978" y="6657945"/>
            <a:ext cx="293702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media.arcus.org/index.php">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3162344508"/>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EB1DE2-CAA5-9BEA-4B8E-5A205C653EFC}"/>
              </a:ext>
            </a:extLst>
          </p:cNvPr>
          <p:cNvSpPr>
            <a:spLocks noGrp="1"/>
          </p:cNvSpPr>
          <p:nvPr>
            <p:ph type="dt" sz="half" idx="2"/>
          </p:nvPr>
        </p:nvSpPr>
        <p:spPr/>
        <p:txBody>
          <a:bodyPr/>
          <a:lstStyle/>
          <a:p>
            <a:fld id="{C5DB74C9-B808-4394-A017-79C83B2524EF}" type="datetime1">
              <a:rPr lang="en-US" smtClean="0"/>
              <a:t>5/10/2024</a:t>
            </a:fld>
            <a:endParaRPr lang="en-US" dirty="0"/>
          </a:p>
        </p:txBody>
      </p:sp>
      <p:sp>
        <p:nvSpPr>
          <p:cNvPr id="3" name="Slide Number Placeholder 2">
            <a:extLst>
              <a:ext uri="{FF2B5EF4-FFF2-40B4-BE49-F238E27FC236}">
                <a16:creationId xmlns:a16="http://schemas.microsoft.com/office/drawing/2014/main" id="{3AE943FA-E0BB-FA07-5AC8-400F34EFF113}"/>
              </a:ext>
            </a:extLst>
          </p:cNvPr>
          <p:cNvSpPr>
            <a:spLocks noGrp="1"/>
          </p:cNvSpPr>
          <p:nvPr>
            <p:ph type="sldNum" sz="quarter" idx="4"/>
          </p:nvPr>
        </p:nvSpPr>
        <p:spPr/>
        <p:txBody>
          <a:bodyPr/>
          <a:lstStyle/>
          <a:p>
            <a:fld id="{294A09A9-5501-47C1-A89A-A340965A2BE2}" type="slidenum">
              <a:rPr lang="en-US" smtClean="0"/>
              <a:pPr/>
              <a:t>5</a:t>
            </a:fld>
            <a:endParaRPr lang="en-US" dirty="0"/>
          </a:p>
        </p:txBody>
      </p:sp>
      <p:sp>
        <p:nvSpPr>
          <p:cNvPr id="5" name="Title 4">
            <a:extLst>
              <a:ext uri="{FF2B5EF4-FFF2-40B4-BE49-F238E27FC236}">
                <a16:creationId xmlns:a16="http://schemas.microsoft.com/office/drawing/2014/main" id="{4B10C4E1-2519-6BB2-C083-20A1A8E89AF3}"/>
              </a:ext>
            </a:extLst>
          </p:cNvPr>
          <p:cNvSpPr>
            <a:spLocks noGrp="1"/>
          </p:cNvSpPr>
          <p:nvPr>
            <p:ph type="title"/>
          </p:nvPr>
        </p:nvSpPr>
        <p:spPr>
          <a:xfrm>
            <a:off x="1" y="122237"/>
            <a:ext cx="11378152" cy="1282679"/>
          </a:xfrm>
        </p:spPr>
        <p:txBody>
          <a:bodyPr>
            <a:normAutofit/>
          </a:bodyPr>
          <a:lstStyle/>
          <a:p>
            <a:r>
              <a:rPr lang="en-US" dirty="0"/>
              <a:t>Exercise 1a: Defining the Term</a:t>
            </a:r>
          </a:p>
        </p:txBody>
      </p:sp>
      <p:pic>
        <p:nvPicPr>
          <p:cNvPr id="6" name="Content Placeholder 6" descr="A diagram of a diagram of a bloom's process&#10;&#10;Description automatically generated">
            <a:extLst>
              <a:ext uri="{FF2B5EF4-FFF2-40B4-BE49-F238E27FC236}">
                <a16:creationId xmlns:a16="http://schemas.microsoft.com/office/drawing/2014/main" id="{26C7ADBA-E7B5-BA97-98EA-E59A2900087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982060" y="1419614"/>
            <a:ext cx="8207776" cy="4956917"/>
          </a:xfrm>
          <a:prstGeom prst="rect">
            <a:avLst/>
          </a:prstGeom>
        </p:spPr>
      </p:pic>
      <p:sp>
        <p:nvSpPr>
          <p:cNvPr id="7" name="TextBox 6">
            <a:extLst>
              <a:ext uri="{FF2B5EF4-FFF2-40B4-BE49-F238E27FC236}">
                <a16:creationId xmlns:a16="http://schemas.microsoft.com/office/drawing/2014/main" id="{BA271234-D4F7-C185-CB6B-979ACFA82900}"/>
              </a:ext>
            </a:extLst>
          </p:cNvPr>
          <p:cNvSpPr txBox="1"/>
          <p:nvPr/>
        </p:nvSpPr>
        <p:spPr>
          <a:xfrm>
            <a:off x="8574627" y="6472284"/>
            <a:ext cx="4629005" cy="230832"/>
          </a:xfrm>
          <a:prstGeom prst="rect">
            <a:avLst/>
          </a:prstGeom>
          <a:noFill/>
        </p:spPr>
        <p:txBody>
          <a:bodyPr wrap="square" rtlCol="0">
            <a:spAutoFit/>
          </a:bodyPr>
          <a:lstStyle/>
          <a:p>
            <a:r>
              <a:rPr lang="en-US" sz="900" dirty="0">
                <a:hlinkClick r:id="rId3" tooltip="https://cft.vanderbilt.edu/guides-sub-pages/blooms-taxonomy/"/>
              </a:rPr>
              <a:t>This Photo</a:t>
            </a:r>
            <a:r>
              <a:rPr lang="en-US" sz="900" dirty="0"/>
              <a:t> by Unknown Author is licensed under </a:t>
            </a:r>
            <a:r>
              <a:rPr lang="en-US" sz="900" dirty="0">
                <a:hlinkClick r:id="rId4" tooltip="https://creativecommons.org/licenses/by-nc/3.0/"/>
              </a:rPr>
              <a:t>CC BY-NC</a:t>
            </a:r>
            <a:endParaRPr lang="en-US" sz="900" dirty="0"/>
          </a:p>
        </p:txBody>
      </p:sp>
      <p:sp>
        <p:nvSpPr>
          <p:cNvPr id="11" name="Rectangle: Rounded Corners 10">
            <a:extLst>
              <a:ext uri="{FF2B5EF4-FFF2-40B4-BE49-F238E27FC236}">
                <a16:creationId xmlns:a16="http://schemas.microsoft.com/office/drawing/2014/main" id="{74E053CA-39DB-35E4-F0C6-634734780658}"/>
              </a:ext>
            </a:extLst>
          </p:cNvPr>
          <p:cNvSpPr/>
          <p:nvPr/>
        </p:nvSpPr>
        <p:spPr>
          <a:xfrm>
            <a:off x="139813" y="1350789"/>
            <a:ext cx="3724264" cy="5067369"/>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100" dirty="0"/>
              <a:t>1: What is flipped </a:t>
            </a:r>
            <a:r>
              <a:rPr lang="en-US" sz="2100" u="sng" dirty="0"/>
              <a:t>logistically</a:t>
            </a:r>
            <a:r>
              <a:rPr lang="en-US" sz="2100" dirty="0"/>
              <a:t> in a flipped classroom?  I.e., how does the sequence of teaching change?</a:t>
            </a:r>
          </a:p>
          <a:p>
            <a:endParaRPr lang="en-US" sz="2100" dirty="0"/>
          </a:p>
          <a:p>
            <a:r>
              <a:rPr lang="en-US" sz="2100" dirty="0"/>
              <a:t>2: What is flipped </a:t>
            </a:r>
            <a:r>
              <a:rPr lang="en-US" sz="2100" u="sng" dirty="0"/>
              <a:t>cognitively</a:t>
            </a:r>
            <a:r>
              <a:rPr lang="en-US" sz="2100" dirty="0"/>
              <a:t> in a flipped classroom?  I.e., how does the focus of cognitive activity change?</a:t>
            </a:r>
          </a:p>
        </p:txBody>
      </p:sp>
    </p:spTree>
    <p:extLst>
      <p:ext uri="{BB962C8B-B14F-4D97-AF65-F5344CB8AC3E}">
        <p14:creationId xmlns:p14="http://schemas.microsoft.com/office/powerpoint/2010/main" val="1603806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8000"/>
            <a:lum/>
          </a:blip>
          <a:srcRect/>
          <a:stretch>
            <a:fillRect l="-2000" r="-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7FA19-5A72-027A-9A52-3FC5AFB7C2E9}"/>
              </a:ext>
            </a:extLst>
          </p:cNvPr>
          <p:cNvSpPr>
            <a:spLocks noGrp="1"/>
          </p:cNvSpPr>
          <p:nvPr>
            <p:ph type="title"/>
          </p:nvPr>
        </p:nvSpPr>
        <p:spPr>
          <a:xfrm>
            <a:off x="320511" y="350447"/>
            <a:ext cx="9993528" cy="983093"/>
          </a:xfrm>
        </p:spPr>
        <p:txBody>
          <a:bodyPr>
            <a:normAutofit/>
          </a:bodyPr>
          <a:lstStyle/>
          <a:p>
            <a:r>
              <a:rPr lang="en-US" dirty="0">
                <a:solidFill>
                  <a:schemeClr val="bg1"/>
                </a:solidFill>
              </a:rPr>
              <a:t>Inverting Exposure and Application</a:t>
            </a:r>
          </a:p>
        </p:txBody>
      </p:sp>
      <p:sp>
        <p:nvSpPr>
          <p:cNvPr id="3" name="Date Placeholder 2">
            <a:extLst>
              <a:ext uri="{FF2B5EF4-FFF2-40B4-BE49-F238E27FC236}">
                <a16:creationId xmlns:a16="http://schemas.microsoft.com/office/drawing/2014/main" id="{5EF8B56D-1A18-4906-4532-CE21F80C2E53}"/>
              </a:ext>
            </a:extLst>
          </p:cNvPr>
          <p:cNvSpPr>
            <a:spLocks noGrp="1"/>
          </p:cNvSpPr>
          <p:nvPr>
            <p:ph type="dt" sz="half" idx="10"/>
          </p:nvPr>
        </p:nvSpPr>
        <p:spPr/>
        <p:txBody>
          <a:bodyPr/>
          <a:lstStyle/>
          <a:p>
            <a:fld id="{FA3111C3-FFBF-4A43-A4FD-D4A0C909DB87}" type="datetime1">
              <a:rPr lang="en-US" smtClean="0"/>
              <a:t>5/10/2024</a:t>
            </a:fld>
            <a:endParaRPr lang="en-US"/>
          </a:p>
        </p:txBody>
      </p:sp>
      <p:graphicFrame>
        <p:nvGraphicFramePr>
          <p:cNvPr id="6" name="Content Placeholder 5">
            <a:extLst>
              <a:ext uri="{FF2B5EF4-FFF2-40B4-BE49-F238E27FC236}">
                <a16:creationId xmlns:a16="http://schemas.microsoft.com/office/drawing/2014/main" id="{CCA52BB6-129B-4EAA-0B3A-BC618F382108}"/>
              </a:ext>
            </a:extLst>
          </p:cNvPr>
          <p:cNvGraphicFramePr>
            <a:graphicFrameLocks noGrp="1"/>
          </p:cNvGraphicFramePr>
          <p:nvPr>
            <p:ph sz="quarter" idx="1"/>
            <p:extLst>
              <p:ext uri="{D42A27DB-BD31-4B8C-83A1-F6EECF244321}">
                <p14:modId xmlns:p14="http://schemas.microsoft.com/office/powerpoint/2010/main" val="868855108"/>
              </p:ext>
            </p:extLst>
          </p:nvPr>
        </p:nvGraphicFramePr>
        <p:xfrm>
          <a:off x="2271860" y="2986028"/>
          <a:ext cx="9511645" cy="13267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6" name="Diagram 15">
            <a:extLst>
              <a:ext uri="{FF2B5EF4-FFF2-40B4-BE49-F238E27FC236}">
                <a16:creationId xmlns:a16="http://schemas.microsoft.com/office/drawing/2014/main" id="{634E1477-80F2-A2F9-238E-B36C9A68FE52}"/>
              </a:ext>
            </a:extLst>
          </p:cNvPr>
          <p:cNvGraphicFramePr/>
          <p:nvPr>
            <p:extLst>
              <p:ext uri="{D42A27DB-BD31-4B8C-83A1-F6EECF244321}">
                <p14:modId xmlns:p14="http://schemas.microsoft.com/office/powerpoint/2010/main" val="2693398066"/>
              </p:ext>
            </p:extLst>
          </p:nvPr>
        </p:nvGraphicFramePr>
        <p:xfrm>
          <a:off x="2271861" y="4599322"/>
          <a:ext cx="9511646" cy="132673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8" name="Rectangle: Rounded Corners 17">
            <a:extLst>
              <a:ext uri="{FF2B5EF4-FFF2-40B4-BE49-F238E27FC236}">
                <a16:creationId xmlns:a16="http://schemas.microsoft.com/office/drawing/2014/main" id="{628B3BB1-5931-2893-AC91-40EA9D8211CF}"/>
              </a:ext>
            </a:extLst>
          </p:cNvPr>
          <p:cNvSpPr/>
          <p:nvPr/>
        </p:nvSpPr>
        <p:spPr>
          <a:xfrm>
            <a:off x="2876550" y="1620098"/>
            <a:ext cx="2648932" cy="9144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t>In Class</a:t>
            </a:r>
            <a:endParaRPr lang="en-US" dirty="0"/>
          </a:p>
        </p:txBody>
      </p:sp>
      <p:sp>
        <p:nvSpPr>
          <p:cNvPr id="19" name="Rectangle: Rounded Corners 18">
            <a:extLst>
              <a:ext uri="{FF2B5EF4-FFF2-40B4-BE49-F238E27FC236}">
                <a16:creationId xmlns:a16="http://schemas.microsoft.com/office/drawing/2014/main" id="{7E9723CC-200F-6BAD-531F-CF445506DE01}"/>
              </a:ext>
            </a:extLst>
          </p:cNvPr>
          <p:cNvSpPr/>
          <p:nvPr/>
        </p:nvSpPr>
        <p:spPr>
          <a:xfrm>
            <a:off x="8363147" y="1620098"/>
            <a:ext cx="2648932" cy="9144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t>Outside Class</a:t>
            </a:r>
            <a:endParaRPr lang="en-US" dirty="0"/>
          </a:p>
        </p:txBody>
      </p:sp>
      <p:sp>
        <p:nvSpPr>
          <p:cNvPr id="20" name="Rectangle: Rounded Corners 19">
            <a:extLst>
              <a:ext uri="{FF2B5EF4-FFF2-40B4-BE49-F238E27FC236}">
                <a16:creationId xmlns:a16="http://schemas.microsoft.com/office/drawing/2014/main" id="{B2FC0E6E-D46C-F1EB-EEF6-9303F3EE6D36}"/>
              </a:ext>
            </a:extLst>
          </p:cNvPr>
          <p:cNvSpPr/>
          <p:nvPr/>
        </p:nvSpPr>
        <p:spPr>
          <a:xfrm>
            <a:off x="320511" y="3171366"/>
            <a:ext cx="1508289" cy="105184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t>Traditional</a:t>
            </a:r>
            <a:endParaRPr lang="en-US" dirty="0"/>
          </a:p>
        </p:txBody>
      </p:sp>
      <p:sp>
        <p:nvSpPr>
          <p:cNvPr id="21" name="Rectangle: Rounded Corners 20">
            <a:extLst>
              <a:ext uri="{FF2B5EF4-FFF2-40B4-BE49-F238E27FC236}">
                <a16:creationId xmlns:a16="http://schemas.microsoft.com/office/drawing/2014/main" id="{6399F4BA-2ABE-2DFE-DF6C-791B6827210B}"/>
              </a:ext>
            </a:extLst>
          </p:cNvPr>
          <p:cNvSpPr/>
          <p:nvPr/>
        </p:nvSpPr>
        <p:spPr>
          <a:xfrm>
            <a:off x="320511" y="4711980"/>
            <a:ext cx="1508289" cy="105184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t>Flipped</a:t>
            </a:r>
            <a:endParaRPr lang="en-US" dirty="0"/>
          </a:p>
        </p:txBody>
      </p:sp>
      <p:cxnSp>
        <p:nvCxnSpPr>
          <p:cNvPr id="7" name="Straight Connector 6">
            <a:extLst>
              <a:ext uri="{FF2B5EF4-FFF2-40B4-BE49-F238E27FC236}">
                <a16:creationId xmlns:a16="http://schemas.microsoft.com/office/drawing/2014/main" id="{AC0C1EC3-B22A-57BE-171F-DA7D5CF840C3}"/>
              </a:ext>
            </a:extLst>
          </p:cNvPr>
          <p:cNvCxnSpPr>
            <a:cxnSpLocks/>
          </p:cNvCxnSpPr>
          <p:nvPr/>
        </p:nvCxnSpPr>
        <p:spPr>
          <a:xfrm flipV="1">
            <a:off x="556485" y="1224144"/>
            <a:ext cx="9452754" cy="6874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4728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0FAD82-282F-F0CD-F434-A6B35B1B7F4D}"/>
              </a:ext>
            </a:extLst>
          </p:cNvPr>
          <p:cNvSpPr>
            <a:spLocks noGrp="1"/>
          </p:cNvSpPr>
          <p:nvPr>
            <p:ph type="title"/>
          </p:nvPr>
        </p:nvSpPr>
        <p:spPr>
          <a:xfrm>
            <a:off x="411480" y="987552"/>
            <a:ext cx="4485861" cy="1088136"/>
          </a:xfrm>
        </p:spPr>
        <p:txBody>
          <a:bodyPr anchor="b">
            <a:normAutofit/>
          </a:bodyPr>
          <a:lstStyle/>
          <a:p>
            <a:r>
              <a:rPr lang="en-US" sz="3100" dirty="0"/>
              <a:t>Defining the Approach</a:t>
            </a:r>
          </a:p>
        </p:txBody>
      </p:sp>
      <p:sp>
        <p:nvSpPr>
          <p:cNvPr id="22" name="Rectangle 21">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Content Placeholder 4">
            <a:extLst>
              <a:ext uri="{FF2B5EF4-FFF2-40B4-BE49-F238E27FC236}">
                <a16:creationId xmlns:a16="http://schemas.microsoft.com/office/drawing/2014/main" id="{179F2A5F-0305-E87D-C62A-18968921BEEA}"/>
              </a:ext>
            </a:extLst>
          </p:cNvPr>
          <p:cNvSpPr>
            <a:spLocks noGrp="1"/>
          </p:cNvSpPr>
          <p:nvPr>
            <p:ph sz="quarter" idx="1"/>
          </p:nvPr>
        </p:nvSpPr>
        <p:spPr>
          <a:xfrm>
            <a:off x="411479" y="2514600"/>
            <a:ext cx="4498848" cy="3758184"/>
          </a:xfrm>
        </p:spPr>
        <p:txBody>
          <a:bodyPr anchor="t">
            <a:normAutofit lnSpcReduction="10000"/>
          </a:bodyPr>
          <a:lstStyle/>
          <a:p>
            <a:pPr marL="0" indent="0">
              <a:lnSpc>
                <a:spcPct val="140000"/>
              </a:lnSpc>
              <a:buNone/>
            </a:pPr>
            <a:r>
              <a:rPr lang="en-US" sz="2000" i="1" dirty="0"/>
              <a:t>“The flipped approach inverts the traditional classroom model by introducing course concepts before class, allowing educators to use class time to guide each student through active, practical, innovative applications of the course principles”</a:t>
            </a:r>
            <a:r>
              <a:rPr lang="en-US" sz="2000" dirty="0"/>
              <a:t> </a:t>
            </a:r>
          </a:p>
          <a:p>
            <a:pPr marL="0" indent="0">
              <a:lnSpc>
                <a:spcPct val="140000"/>
              </a:lnSpc>
              <a:buNone/>
            </a:pPr>
            <a:r>
              <a:rPr lang="en-US" sz="1200" dirty="0"/>
              <a:t>(Academy of Active Learning Arts and Sciences, 2018)</a:t>
            </a:r>
          </a:p>
        </p:txBody>
      </p:sp>
      <p:sp>
        <p:nvSpPr>
          <p:cNvPr id="3" name="Date Placeholder 2">
            <a:extLst>
              <a:ext uri="{FF2B5EF4-FFF2-40B4-BE49-F238E27FC236}">
                <a16:creationId xmlns:a16="http://schemas.microsoft.com/office/drawing/2014/main" id="{52C8674A-F4C7-AB8D-0D5F-35664468833A}"/>
              </a:ext>
            </a:extLst>
          </p:cNvPr>
          <p:cNvSpPr>
            <a:spLocks noGrp="1"/>
          </p:cNvSpPr>
          <p:nvPr>
            <p:ph type="dt" sz="half" idx="10"/>
          </p:nvPr>
        </p:nvSpPr>
        <p:spPr>
          <a:xfrm>
            <a:off x="411479" y="6356350"/>
            <a:ext cx="1371600" cy="365125"/>
          </a:xfrm>
        </p:spPr>
        <p:txBody>
          <a:bodyPr>
            <a:normAutofit/>
          </a:bodyPr>
          <a:lstStyle/>
          <a:p>
            <a:pPr>
              <a:spcAft>
                <a:spcPts val="600"/>
              </a:spcAft>
            </a:pPr>
            <a:fld id="{FF8E6005-C4C9-4A4B-99EE-655D0774804C}" type="datetime1">
              <a:rPr lang="en-US" smtClean="0">
                <a:solidFill>
                  <a:schemeClr val="tx1">
                    <a:lumMod val="50000"/>
                    <a:lumOff val="50000"/>
                  </a:schemeClr>
                </a:solidFill>
              </a:rPr>
              <a:pPr>
                <a:spcAft>
                  <a:spcPts val="600"/>
                </a:spcAft>
              </a:pPr>
              <a:t>5/10/2024</a:t>
            </a:fld>
            <a:endParaRPr lang="en-US">
              <a:solidFill>
                <a:schemeClr val="tx1">
                  <a:lumMod val="50000"/>
                  <a:lumOff val="50000"/>
                </a:schemeClr>
              </a:solidFill>
            </a:endParaRPr>
          </a:p>
        </p:txBody>
      </p:sp>
      <p:pic>
        <p:nvPicPr>
          <p:cNvPr id="7" name="Picture 6" descr="Complex maths formulae on a blackboard">
            <a:extLst>
              <a:ext uri="{FF2B5EF4-FFF2-40B4-BE49-F238E27FC236}">
                <a16:creationId xmlns:a16="http://schemas.microsoft.com/office/drawing/2014/main" id="{93A95BB0-AB7E-3E2A-5284-A06225D15CB5}"/>
              </a:ext>
            </a:extLst>
          </p:cNvPr>
          <p:cNvPicPr>
            <a:picLocks noChangeAspect="1"/>
          </p:cNvPicPr>
          <p:nvPr/>
        </p:nvPicPr>
        <p:blipFill rotWithShape="1">
          <a:blip r:embed="rId2"/>
          <a:srcRect l="19763" r="6960"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4" name="Slide Number Placeholder 3">
            <a:extLst>
              <a:ext uri="{FF2B5EF4-FFF2-40B4-BE49-F238E27FC236}">
                <a16:creationId xmlns:a16="http://schemas.microsoft.com/office/drawing/2014/main" id="{46ADD631-C477-3D67-1A26-957A0667801F}"/>
              </a:ext>
            </a:extLst>
          </p:cNvPr>
          <p:cNvSpPr>
            <a:spLocks noGrp="1"/>
          </p:cNvSpPr>
          <p:nvPr>
            <p:ph type="sldNum" sz="quarter" idx="12"/>
          </p:nvPr>
        </p:nvSpPr>
        <p:spPr>
          <a:xfrm>
            <a:off x="9037321" y="6356350"/>
            <a:ext cx="2743200" cy="365125"/>
          </a:xfrm>
        </p:spPr>
        <p:txBody>
          <a:bodyPr>
            <a:normAutofit/>
          </a:bodyPr>
          <a:lstStyle/>
          <a:p>
            <a:pPr>
              <a:spcAft>
                <a:spcPts val="600"/>
              </a:spcAft>
            </a:pPr>
            <a:fld id="{23A3B33A-0BA5-47DD-B519-7A39F4D2CAB9}" type="slidenum">
              <a:rPr lang="en-US" smtClean="0">
                <a:solidFill>
                  <a:schemeClr val="bg1"/>
                </a:solidFill>
              </a:rPr>
              <a:pPr>
                <a:spcAft>
                  <a:spcPts val="600"/>
                </a:spcAft>
              </a:pPr>
              <a:t>7</a:t>
            </a:fld>
            <a:endParaRPr lang="en-US">
              <a:solidFill>
                <a:schemeClr val="bg1"/>
              </a:solidFill>
            </a:endParaRPr>
          </a:p>
        </p:txBody>
      </p:sp>
    </p:spTree>
    <p:extLst>
      <p:ext uri="{BB962C8B-B14F-4D97-AF65-F5344CB8AC3E}">
        <p14:creationId xmlns:p14="http://schemas.microsoft.com/office/powerpoint/2010/main" val="111599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AD989-420E-3CF9-03E6-EB10ABD9DF09}"/>
              </a:ext>
            </a:extLst>
          </p:cNvPr>
          <p:cNvSpPr>
            <a:spLocks noGrp="1"/>
          </p:cNvSpPr>
          <p:nvPr>
            <p:ph type="title"/>
          </p:nvPr>
        </p:nvSpPr>
        <p:spPr>
          <a:xfrm>
            <a:off x="109066" y="188696"/>
            <a:ext cx="10515600" cy="1325563"/>
          </a:xfrm>
        </p:spPr>
        <p:txBody>
          <a:bodyPr/>
          <a:lstStyle/>
          <a:p>
            <a:r>
              <a:rPr lang="en-US" dirty="0">
                <a:solidFill>
                  <a:schemeClr val="tx2">
                    <a:lumMod val="75000"/>
                  </a:schemeClr>
                </a:solidFill>
              </a:rPr>
              <a:t>Flipping the Focus of Cognitive Activities</a:t>
            </a:r>
          </a:p>
        </p:txBody>
      </p:sp>
      <p:sp>
        <p:nvSpPr>
          <p:cNvPr id="3" name="Date Placeholder 2">
            <a:extLst>
              <a:ext uri="{FF2B5EF4-FFF2-40B4-BE49-F238E27FC236}">
                <a16:creationId xmlns:a16="http://schemas.microsoft.com/office/drawing/2014/main" id="{304A7DD6-4F85-AE01-3AB5-03A76DFCDCB4}"/>
              </a:ext>
            </a:extLst>
          </p:cNvPr>
          <p:cNvSpPr>
            <a:spLocks noGrp="1"/>
          </p:cNvSpPr>
          <p:nvPr>
            <p:ph type="dt" sz="half" idx="10"/>
          </p:nvPr>
        </p:nvSpPr>
        <p:spPr/>
        <p:txBody>
          <a:bodyPr/>
          <a:lstStyle/>
          <a:p>
            <a:fld id="{25363C0D-6F14-47F8-ADCA-317D8E7C3BC1}" type="datetime1">
              <a:rPr lang="en-US" smtClean="0"/>
              <a:t>5/10/2024</a:t>
            </a:fld>
            <a:endParaRPr lang="en-US"/>
          </a:p>
        </p:txBody>
      </p:sp>
      <p:sp>
        <p:nvSpPr>
          <p:cNvPr id="4" name="Slide Number Placeholder 3">
            <a:extLst>
              <a:ext uri="{FF2B5EF4-FFF2-40B4-BE49-F238E27FC236}">
                <a16:creationId xmlns:a16="http://schemas.microsoft.com/office/drawing/2014/main" id="{867F15F8-695C-3833-D4CC-AC73D4955029}"/>
              </a:ext>
            </a:extLst>
          </p:cNvPr>
          <p:cNvSpPr>
            <a:spLocks noGrp="1"/>
          </p:cNvSpPr>
          <p:nvPr>
            <p:ph type="sldNum" sz="quarter" idx="12"/>
          </p:nvPr>
        </p:nvSpPr>
        <p:spPr/>
        <p:txBody>
          <a:bodyPr/>
          <a:lstStyle/>
          <a:p>
            <a:fld id="{23A3B33A-0BA5-47DD-B519-7A39F4D2CAB9}" type="slidenum">
              <a:rPr lang="en-US" smtClean="0"/>
              <a:pPr/>
              <a:t>8</a:t>
            </a:fld>
            <a:endParaRPr lang="en-US"/>
          </a:p>
        </p:txBody>
      </p:sp>
      <p:pic>
        <p:nvPicPr>
          <p:cNvPr id="7" name="Content Placeholder 6" descr="A diagram of a diagram of a bloom's process&#10;&#10;Description automatically generated">
            <a:extLst>
              <a:ext uri="{FF2B5EF4-FFF2-40B4-BE49-F238E27FC236}">
                <a16:creationId xmlns:a16="http://schemas.microsoft.com/office/drawing/2014/main" id="{963F2D37-D2C9-6A26-3323-946B3FF6132C}"/>
              </a:ext>
            </a:extLst>
          </p:cNvPr>
          <p:cNvPicPr>
            <a:picLocks noGrp="1" noChangeAspect="1"/>
          </p:cNvPicPr>
          <p:nvPr>
            <p:ph sz="quarter" idx="1"/>
          </p:nvPr>
        </p:nvPicPr>
        <p:blipFill>
          <a:blip r:embed="rId2">
            <a:extLst>
              <a:ext uri="{837473B0-CC2E-450A-ABE3-18F120FF3D39}">
                <a1611:picAttrSrcUrl xmlns:a1611="http://schemas.microsoft.com/office/drawing/2016/11/main" r:id="rId3"/>
              </a:ext>
            </a:extLst>
          </a:blip>
          <a:stretch>
            <a:fillRect/>
          </a:stretch>
        </p:blipFill>
        <p:spPr>
          <a:xfrm>
            <a:off x="2292327" y="1892683"/>
            <a:ext cx="7607345" cy="4594299"/>
          </a:xfrm>
        </p:spPr>
      </p:pic>
      <p:sp>
        <p:nvSpPr>
          <p:cNvPr id="8" name="TextBox 7">
            <a:extLst>
              <a:ext uri="{FF2B5EF4-FFF2-40B4-BE49-F238E27FC236}">
                <a16:creationId xmlns:a16="http://schemas.microsoft.com/office/drawing/2014/main" id="{344202AF-88C4-C5D1-97E2-01EA3CB4C286}"/>
              </a:ext>
            </a:extLst>
          </p:cNvPr>
          <p:cNvSpPr txBox="1"/>
          <p:nvPr/>
        </p:nvSpPr>
        <p:spPr>
          <a:xfrm>
            <a:off x="2292327" y="6554128"/>
            <a:ext cx="8685431" cy="230832"/>
          </a:xfrm>
          <a:prstGeom prst="rect">
            <a:avLst/>
          </a:prstGeom>
          <a:noFill/>
        </p:spPr>
        <p:txBody>
          <a:bodyPr wrap="square" rtlCol="0">
            <a:spAutoFit/>
          </a:bodyPr>
          <a:lstStyle/>
          <a:p>
            <a:r>
              <a:rPr lang="en-US" sz="900" dirty="0">
                <a:hlinkClick r:id="rId3" tooltip="https://cft.vanderbilt.edu/guides-sub-pages/blooms-taxonomy/"/>
              </a:rPr>
              <a:t>This Photo</a:t>
            </a:r>
            <a:r>
              <a:rPr lang="en-US" sz="900" dirty="0"/>
              <a:t> by Unknown Author is licensed under </a:t>
            </a:r>
            <a:r>
              <a:rPr lang="en-US" sz="900" dirty="0">
                <a:hlinkClick r:id="rId4" tooltip="https://creativecommons.org/licenses/by-nc/3.0/"/>
              </a:rPr>
              <a:t>CC BY-NC</a:t>
            </a:r>
            <a:endParaRPr lang="en-US" sz="900" dirty="0"/>
          </a:p>
        </p:txBody>
      </p:sp>
      <p:sp>
        <p:nvSpPr>
          <p:cNvPr id="9" name="Left Bracket 8">
            <a:extLst>
              <a:ext uri="{FF2B5EF4-FFF2-40B4-BE49-F238E27FC236}">
                <a16:creationId xmlns:a16="http://schemas.microsoft.com/office/drawing/2014/main" id="{B308D287-C78E-301C-D8A1-0485CBB0E8D9}"/>
              </a:ext>
            </a:extLst>
          </p:cNvPr>
          <p:cNvSpPr/>
          <p:nvPr/>
        </p:nvSpPr>
        <p:spPr>
          <a:xfrm>
            <a:off x="1657901" y="5197136"/>
            <a:ext cx="493024" cy="1197361"/>
          </a:xfrm>
          <a:prstGeom prst="leftBracket">
            <a:avLst/>
          </a:prstGeom>
          <a:ln>
            <a:solidFill>
              <a:schemeClr val="tx1">
                <a:lumMod val="95000"/>
                <a:lumOff val="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 name="Left Bracket 9">
            <a:extLst>
              <a:ext uri="{FF2B5EF4-FFF2-40B4-BE49-F238E27FC236}">
                <a16:creationId xmlns:a16="http://schemas.microsoft.com/office/drawing/2014/main" id="{5FC53564-A86E-534E-D0A0-D5229857398A}"/>
              </a:ext>
            </a:extLst>
          </p:cNvPr>
          <p:cNvSpPr/>
          <p:nvPr/>
        </p:nvSpPr>
        <p:spPr>
          <a:xfrm>
            <a:off x="1657901" y="2719057"/>
            <a:ext cx="493024" cy="2351748"/>
          </a:xfrm>
          <a:prstGeom prst="leftBracket">
            <a:avLst/>
          </a:prstGeom>
          <a:ln>
            <a:solidFill>
              <a:schemeClr val="tx1">
                <a:lumMod val="95000"/>
                <a:lumOff val="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8D82E3AD-6D89-ADA9-B012-086C6E20DA79}"/>
              </a:ext>
            </a:extLst>
          </p:cNvPr>
          <p:cNvSpPr txBox="1"/>
          <p:nvPr/>
        </p:nvSpPr>
        <p:spPr>
          <a:xfrm>
            <a:off x="311084" y="3279417"/>
            <a:ext cx="1310325" cy="646331"/>
          </a:xfrm>
          <a:prstGeom prst="rect">
            <a:avLst/>
          </a:prstGeom>
          <a:noFill/>
        </p:spPr>
        <p:txBody>
          <a:bodyPr wrap="square" rtlCol="0">
            <a:spAutoFit/>
          </a:bodyPr>
          <a:lstStyle/>
          <a:p>
            <a:r>
              <a:rPr lang="en-US" dirty="0"/>
              <a:t>Outside class</a:t>
            </a:r>
          </a:p>
        </p:txBody>
      </p:sp>
      <p:sp>
        <p:nvSpPr>
          <p:cNvPr id="12" name="TextBox 11">
            <a:extLst>
              <a:ext uri="{FF2B5EF4-FFF2-40B4-BE49-F238E27FC236}">
                <a16:creationId xmlns:a16="http://schemas.microsoft.com/office/drawing/2014/main" id="{A2416A2A-5684-6150-03AC-5722AB12AA83}"/>
              </a:ext>
            </a:extLst>
          </p:cNvPr>
          <p:cNvSpPr txBox="1"/>
          <p:nvPr/>
        </p:nvSpPr>
        <p:spPr>
          <a:xfrm>
            <a:off x="311084" y="5514477"/>
            <a:ext cx="1310325" cy="369332"/>
          </a:xfrm>
          <a:prstGeom prst="rect">
            <a:avLst/>
          </a:prstGeom>
          <a:noFill/>
        </p:spPr>
        <p:txBody>
          <a:bodyPr wrap="square" rtlCol="0">
            <a:spAutoFit/>
          </a:bodyPr>
          <a:lstStyle/>
          <a:p>
            <a:r>
              <a:rPr lang="en-US" dirty="0"/>
              <a:t>In class</a:t>
            </a:r>
          </a:p>
        </p:txBody>
      </p:sp>
      <p:sp>
        <p:nvSpPr>
          <p:cNvPr id="13" name="Right Bracket 12">
            <a:extLst>
              <a:ext uri="{FF2B5EF4-FFF2-40B4-BE49-F238E27FC236}">
                <a16:creationId xmlns:a16="http://schemas.microsoft.com/office/drawing/2014/main" id="{DDC067ED-74C8-BCD9-CDC9-78804B1212B8}"/>
              </a:ext>
            </a:extLst>
          </p:cNvPr>
          <p:cNvSpPr/>
          <p:nvPr/>
        </p:nvSpPr>
        <p:spPr>
          <a:xfrm>
            <a:off x="9943959" y="5531655"/>
            <a:ext cx="483606" cy="785671"/>
          </a:xfrm>
          <a:prstGeom prst="rightBracket">
            <a:avLst/>
          </a:prstGeom>
          <a:ln>
            <a:solidFill>
              <a:schemeClr val="tx1">
                <a:lumMod val="95000"/>
                <a:lumOff val="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4" name="Right Bracket 13">
            <a:extLst>
              <a:ext uri="{FF2B5EF4-FFF2-40B4-BE49-F238E27FC236}">
                <a16:creationId xmlns:a16="http://schemas.microsoft.com/office/drawing/2014/main" id="{A92EABC4-5DDF-C04F-F4F5-E5B4D284347D}"/>
              </a:ext>
            </a:extLst>
          </p:cNvPr>
          <p:cNvSpPr/>
          <p:nvPr/>
        </p:nvSpPr>
        <p:spPr>
          <a:xfrm>
            <a:off x="9943959" y="2621867"/>
            <a:ext cx="483606" cy="2748514"/>
          </a:xfrm>
          <a:prstGeom prst="rightBracket">
            <a:avLst/>
          </a:prstGeom>
          <a:ln>
            <a:solidFill>
              <a:schemeClr val="tx1">
                <a:lumMod val="95000"/>
                <a:lumOff val="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5CF94012-0387-97F2-D05F-71CF7870F1C1}"/>
              </a:ext>
            </a:extLst>
          </p:cNvPr>
          <p:cNvSpPr txBox="1"/>
          <p:nvPr/>
        </p:nvSpPr>
        <p:spPr>
          <a:xfrm>
            <a:off x="10570591" y="3275008"/>
            <a:ext cx="1310325" cy="369332"/>
          </a:xfrm>
          <a:prstGeom prst="rect">
            <a:avLst/>
          </a:prstGeom>
          <a:noFill/>
        </p:spPr>
        <p:txBody>
          <a:bodyPr wrap="square" rtlCol="0">
            <a:spAutoFit/>
          </a:bodyPr>
          <a:lstStyle/>
          <a:p>
            <a:r>
              <a:rPr lang="en-US" dirty="0"/>
              <a:t>In class</a:t>
            </a:r>
          </a:p>
        </p:txBody>
      </p:sp>
      <p:sp>
        <p:nvSpPr>
          <p:cNvPr id="16" name="TextBox 15">
            <a:extLst>
              <a:ext uri="{FF2B5EF4-FFF2-40B4-BE49-F238E27FC236}">
                <a16:creationId xmlns:a16="http://schemas.microsoft.com/office/drawing/2014/main" id="{0E95C49F-BA27-D2A8-75C4-C564AA92BA07}"/>
              </a:ext>
            </a:extLst>
          </p:cNvPr>
          <p:cNvSpPr txBox="1"/>
          <p:nvPr/>
        </p:nvSpPr>
        <p:spPr>
          <a:xfrm>
            <a:off x="10570591" y="5552185"/>
            <a:ext cx="1310325" cy="646331"/>
          </a:xfrm>
          <a:prstGeom prst="rect">
            <a:avLst/>
          </a:prstGeom>
          <a:noFill/>
        </p:spPr>
        <p:txBody>
          <a:bodyPr wrap="square" rtlCol="0">
            <a:spAutoFit/>
          </a:bodyPr>
          <a:lstStyle/>
          <a:p>
            <a:r>
              <a:rPr lang="en-US" dirty="0"/>
              <a:t>Outside class</a:t>
            </a:r>
          </a:p>
        </p:txBody>
      </p:sp>
      <p:sp>
        <p:nvSpPr>
          <p:cNvPr id="17" name="TextBox 16">
            <a:extLst>
              <a:ext uri="{FF2B5EF4-FFF2-40B4-BE49-F238E27FC236}">
                <a16:creationId xmlns:a16="http://schemas.microsoft.com/office/drawing/2014/main" id="{79E273BD-C66B-4BFA-BFA7-D8DD7A7CE354}"/>
              </a:ext>
            </a:extLst>
          </p:cNvPr>
          <p:cNvSpPr txBox="1"/>
          <p:nvPr/>
        </p:nvSpPr>
        <p:spPr>
          <a:xfrm>
            <a:off x="109066" y="2257768"/>
            <a:ext cx="1655368" cy="369332"/>
          </a:xfrm>
          <a:prstGeom prst="rect">
            <a:avLst/>
          </a:prstGeom>
          <a:noFill/>
        </p:spPr>
        <p:txBody>
          <a:bodyPr wrap="square" rtlCol="0">
            <a:spAutoFit/>
          </a:bodyPr>
          <a:lstStyle/>
          <a:p>
            <a:pPr algn="ctr"/>
            <a:r>
              <a:rPr lang="en-US" b="1" dirty="0"/>
              <a:t>Traditional</a:t>
            </a:r>
          </a:p>
        </p:txBody>
      </p:sp>
      <p:sp>
        <p:nvSpPr>
          <p:cNvPr id="18" name="TextBox 17">
            <a:extLst>
              <a:ext uri="{FF2B5EF4-FFF2-40B4-BE49-F238E27FC236}">
                <a16:creationId xmlns:a16="http://schemas.microsoft.com/office/drawing/2014/main" id="{11A097AF-BC9D-C1B4-028F-F7B22BD76693}"/>
              </a:ext>
            </a:extLst>
          </p:cNvPr>
          <p:cNvSpPr txBox="1"/>
          <p:nvPr/>
        </p:nvSpPr>
        <p:spPr>
          <a:xfrm>
            <a:off x="10150074" y="2091261"/>
            <a:ext cx="1655368" cy="369332"/>
          </a:xfrm>
          <a:prstGeom prst="rect">
            <a:avLst/>
          </a:prstGeom>
          <a:noFill/>
        </p:spPr>
        <p:txBody>
          <a:bodyPr wrap="square" rtlCol="0">
            <a:spAutoFit/>
          </a:bodyPr>
          <a:lstStyle/>
          <a:p>
            <a:pPr algn="ctr"/>
            <a:r>
              <a:rPr lang="en-US" b="1" dirty="0"/>
              <a:t>Flipped</a:t>
            </a:r>
          </a:p>
        </p:txBody>
      </p:sp>
    </p:spTree>
    <p:extLst>
      <p:ext uri="{BB962C8B-B14F-4D97-AF65-F5344CB8AC3E}">
        <p14:creationId xmlns:p14="http://schemas.microsoft.com/office/powerpoint/2010/main" val="1460264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EB1DE2-CAA5-9BEA-4B8E-5A205C653EFC}"/>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DB74C9-B808-4394-A017-79C83B2524EF}" type="datetime1">
              <a:rPr kumimoji="0" lang="en-US" sz="900" b="0" i="0" u="none" strike="noStrike" kern="1200" cap="none" spc="0" normalizeH="0" baseline="0" noProof="0" smtClean="0">
                <a:ln>
                  <a:noFill/>
                </a:ln>
                <a:solidFill>
                  <a:prstClr val="black">
                    <a:tint val="75000"/>
                  </a:prstClr>
                </a:solidFill>
                <a:effectLst/>
                <a:uLnTx/>
                <a:uFillTx/>
                <a:latin typeface="Biome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5/10/2024</a:t>
            </a:fld>
            <a:endParaRPr kumimoji="0" lang="en-US" sz="900" b="0" i="0" u="none" strike="noStrike" kern="1200" cap="none" spc="0" normalizeH="0" baseline="0" noProof="0" dirty="0">
              <a:ln>
                <a:noFill/>
              </a:ln>
              <a:solidFill>
                <a:prstClr val="black">
                  <a:tint val="75000"/>
                </a:prstClr>
              </a:solidFill>
              <a:effectLst/>
              <a:uLnTx/>
              <a:uFillTx/>
              <a:latin typeface="Biome Light"/>
              <a:ea typeface="+mn-ea"/>
              <a:cs typeface="+mn-cs"/>
            </a:endParaRPr>
          </a:p>
        </p:txBody>
      </p:sp>
      <p:sp>
        <p:nvSpPr>
          <p:cNvPr id="3" name="Slide Number Placeholder 2">
            <a:extLst>
              <a:ext uri="{FF2B5EF4-FFF2-40B4-BE49-F238E27FC236}">
                <a16:creationId xmlns:a16="http://schemas.microsoft.com/office/drawing/2014/main" id="{3AE943FA-E0BB-FA07-5AC8-400F34EFF11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900" b="0" i="0" u="none" strike="noStrike" kern="1200" cap="none" spc="0" normalizeH="0" baseline="0" noProof="0" smtClean="0">
                <a:ln>
                  <a:noFill/>
                </a:ln>
                <a:solidFill>
                  <a:prstClr val="black">
                    <a:tint val="75000"/>
                  </a:prstClr>
                </a:solidFill>
                <a:effectLst/>
                <a:uLnTx/>
                <a:uFillTx/>
                <a:latin typeface="Biome Light" panose="020B0303030204020804" pitchFamily="34" charset="0"/>
                <a:ea typeface="+mn-ea"/>
                <a:cs typeface="Biome Light" panose="020B03030302040208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dirty="0">
              <a:ln>
                <a:noFill/>
              </a:ln>
              <a:solidFill>
                <a:prstClr val="black">
                  <a:tint val="75000"/>
                </a:prstClr>
              </a:solidFill>
              <a:effectLst/>
              <a:uLnTx/>
              <a:uFillTx/>
              <a:latin typeface="Biome Light" panose="020B0303030204020804" pitchFamily="34" charset="0"/>
              <a:ea typeface="+mn-ea"/>
              <a:cs typeface="Biome Light" panose="020B0303030204020804" pitchFamily="34" charset="0"/>
            </a:endParaRPr>
          </a:p>
        </p:txBody>
      </p:sp>
      <p:sp>
        <p:nvSpPr>
          <p:cNvPr id="5" name="Title 4">
            <a:extLst>
              <a:ext uri="{FF2B5EF4-FFF2-40B4-BE49-F238E27FC236}">
                <a16:creationId xmlns:a16="http://schemas.microsoft.com/office/drawing/2014/main" id="{4B10C4E1-2519-6BB2-C083-20A1A8E89AF3}"/>
              </a:ext>
            </a:extLst>
          </p:cNvPr>
          <p:cNvSpPr>
            <a:spLocks noGrp="1"/>
          </p:cNvSpPr>
          <p:nvPr>
            <p:ph type="title"/>
          </p:nvPr>
        </p:nvSpPr>
        <p:spPr>
          <a:xfrm>
            <a:off x="1" y="122237"/>
            <a:ext cx="11378152" cy="1282679"/>
          </a:xfrm>
        </p:spPr>
        <p:txBody>
          <a:bodyPr>
            <a:normAutofit/>
          </a:bodyPr>
          <a:lstStyle/>
          <a:p>
            <a:r>
              <a:rPr lang="en-US" dirty="0"/>
              <a:t>Exercise 1b: What Are You Flipping?</a:t>
            </a:r>
          </a:p>
        </p:txBody>
      </p:sp>
      <p:pic>
        <p:nvPicPr>
          <p:cNvPr id="6" name="Content Placeholder 6" descr="A diagram of a diagram of a bloom's process&#10;&#10;Description automatically generated">
            <a:extLst>
              <a:ext uri="{FF2B5EF4-FFF2-40B4-BE49-F238E27FC236}">
                <a16:creationId xmlns:a16="http://schemas.microsoft.com/office/drawing/2014/main" id="{26C7ADBA-E7B5-BA97-98EA-E59A2900087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982060" y="1419614"/>
            <a:ext cx="8207776" cy="4956917"/>
          </a:xfrm>
          <a:prstGeom prst="rect">
            <a:avLst/>
          </a:prstGeom>
        </p:spPr>
      </p:pic>
      <p:sp>
        <p:nvSpPr>
          <p:cNvPr id="7" name="TextBox 6">
            <a:extLst>
              <a:ext uri="{FF2B5EF4-FFF2-40B4-BE49-F238E27FC236}">
                <a16:creationId xmlns:a16="http://schemas.microsoft.com/office/drawing/2014/main" id="{BA271234-D4F7-C185-CB6B-979ACFA82900}"/>
              </a:ext>
            </a:extLst>
          </p:cNvPr>
          <p:cNvSpPr txBox="1"/>
          <p:nvPr/>
        </p:nvSpPr>
        <p:spPr>
          <a:xfrm>
            <a:off x="8574627" y="6472284"/>
            <a:ext cx="462900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Biome Light"/>
                <a:ea typeface="+mn-ea"/>
                <a:cs typeface="+mn-cs"/>
                <a:hlinkClick r:id="rId3" tooltip="https://cft.vanderbilt.edu/guides-sub-pages/blooms-taxonomy/"/>
              </a:rPr>
              <a:t>This Photo</a:t>
            </a:r>
            <a:r>
              <a:rPr kumimoji="0" lang="en-US" sz="900" b="0" i="0" u="none" strike="noStrike" kern="1200" cap="none" spc="0" normalizeH="0" baseline="0" noProof="0" dirty="0">
                <a:ln>
                  <a:noFill/>
                </a:ln>
                <a:solidFill>
                  <a:prstClr val="black"/>
                </a:solidFill>
                <a:effectLst/>
                <a:uLnTx/>
                <a:uFillTx/>
                <a:latin typeface="Biome Light"/>
                <a:ea typeface="+mn-ea"/>
                <a:cs typeface="+mn-cs"/>
              </a:rPr>
              <a:t> by Unknown Author is licensed under </a:t>
            </a:r>
            <a:r>
              <a:rPr kumimoji="0" lang="en-US" sz="900" b="0" i="0" u="none" strike="noStrike" kern="1200" cap="none" spc="0" normalizeH="0" baseline="0" noProof="0" dirty="0">
                <a:ln>
                  <a:noFill/>
                </a:ln>
                <a:solidFill>
                  <a:prstClr val="black"/>
                </a:solidFill>
                <a:effectLst/>
                <a:uLnTx/>
                <a:uFillTx/>
                <a:latin typeface="Biome Light"/>
                <a:ea typeface="+mn-ea"/>
                <a:cs typeface="+mn-cs"/>
                <a:hlinkClick r:id="rId4" tooltip="https://creativecommons.org/licenses/by-nc/3.0/"/>
              </a:rPr>
              <a:t>CC BY-NC</a:t>
            </a:r>
            <a:endParaRPr kumimoji="0" lang="en-US" sz="900" b="0" i="0" u="none" strike="noStrike" kern="1200" cap="none" spc="0" normalizeH="0" baseline="0" noProof="0" dirty="0">
              <a:ln>
                <a:noFill/>
              </a:ln>
              <a:solidFill>
                <a:prstClr val="black"/>
              </a:solidFill>
              <a:effectLst/>
              <a:uLnTx/>
              <a:uFillTx/>
              <a:latin typeface="Biome Light"/>
              <a:ea typeface="+mn-ea"/>
              <a:cs typeface="+mn-cs"/>
            </a:endParaRPr>
          </a:p>
        </p:txBody>
      </p:sp>
      <p:sp>
        <p:nvSpPr>
          <p:cNvPr id="11" name="Rectangle: Rounded Corners 10">
            <a:extLst>
              <a:ext uri="{FF2B5EF4-FFF2-40B4-BE49-F238E27FC236}">
                <a16:creationId xmlns:a16="http://schemas.microsoft.com/office/drawing/2014/main" id="{74E053CA-39DB-35E4-F0C6-634734780658}"/>
              </a:ext>
            </a:extLst>
          </p:cNvPr>
          <p:cNvSpPr/>
          <p:nvPr/>
        </p:nvSpPr>
        <p:spPr>
          <a:xfrm>
            <a:off x="139813" y="1350789"/>
            <a:ext cx="3724264" cy="5067369"/>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Biome Light"/>
                <a:ea typeface="+mn-ea"/>
                <a:cs typeface="+mn-cs"/>
              </a:rPr>
              <a:t>1: When are your students exposed to new material – before, during, and/or after class/training?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white"/>
              </a:solidFill>
              <a:effectLst/>
              <a:uLnTx/>
              <a:uFillTx/>
              <a:latin typeface="Biome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Biome Light"/>
                <a:ea typeface="+mn-ea"/>
                <a:cs typeface="+mn-cs"/>
              </a:rPr>
              <a:t>2: When do your students engage in higher-level cognitive activities?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white"/>
                </a:solidFill>
                <a:effectLst/>
                <a:uLnTx/>
                <a:uFillTx/>
                <a:latin typeface="Biome Light"/>
                <a:ea typeface="+mn-ea"/>
                <a:cs typeface="+mn-cs"/>
              </a:rPr>
              <a:t>Inside or outside of class?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white"/>
                </a:solidFill>
                <a:effectLst/>
                <a:uLnTx/>
                <a:uFillTx/>
                <a:latin typeface="Biome Light"/>
                <a:ea typeface="+mn-ea"/>
                <a:cs typeface="+mn-cs"/>
              </a:rPr>
              <a:t>What kinds of activities?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white"/>
                </a:solidFill>
                <a:effectLst/>
                <a:uLnTx/>
                <a:uFillTx/>
                <a:latin typeface="Biome Light"/>
                <a:ea typeface="+mn-ea"/>
                <a:cs typeface="+mn-cs"/>
              </a:rPr>
              <a:t>How often? </a:t>
            </a:r>
          </a:p>
        </p:txBody>
      </p:sp>
    </p:spTree>
    <p:extLst>
      <p:ext uri="{BB962C8B-B14F-4D97-AF65-F5344CB8AC3E}">
        <p14:creationId xmlns:p14="http://schemas.microsoft.com/office/powerpoint/2010/main" val="1012576517"/>
      </p:ext>
    </p:extLst>
  </p:cSld>
  <p:clrMapOvr>
    <a:masterClrMapping/>
  </p:clrMapOvr>
</p:sld>
</file>

<file path=ppt/theme/theme1.xml><?xml version="1.0" encoding="utf-8"?>
<a:theme xmlns:a="http://schemas.openxmlformats.org/drawingml/2006/main" name="Office Theme">
  <a:themeElements>
    <a:clrScheme name="Minimalist Presentation">
      <a:dk1>
        <a:sysClr val="windowText" lastClr="000000"/>
      </a:dk1>
      <a:lt1>
        <a:sysClr val="window" lastClr="FFFFFF"/>
      </a:lt1>
      <a:dk2>
        <a:srgbClr val="ABABAB"/>
      </a:dk2>
      <a:lt2>
        <a:srgbClr val="F2F1EE"/>
      </a:lt2>
      <a:accent1>
        <a:srgbClr val="D8D2CD"/>
      </a:accent1>
      <a:accent2>
        <a:srgbClr val="C0C9C2"/>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Biome Light"/>
        <a:ea typeface=""/>
        <a:cs typeface=""/>
      </a:majorFont>
      <a:minorFont>
        <a:latin typeface="Biome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ist color presentation_Win32_LW_v2.potx" id="{B7F4C684-7BE5-4BD8-BEBE-7F207A45F474}" vid="{9091DE1E-F617-4C59-950B-F96736B889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976319-4513-485C-AD3A-E56C39927A38}">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53A10211-FBDE-44DA-8AD6-29E596B2975F}">
  <ds:schemaRefs>
    <ds:schemaRef ds:uri="http://schemas.microsoft.com/sharepoint/v3/contenttype/forms"/>
  </ds:schemaRefs>
</ds:datastoreItem>
</file>

<file path=customXml/itemProps3.xml><?xml version="1.0" encoding="utf-8"?>
<ds:datastoreItem xmlns:ds="http://schemas.openxmlformats.org/officeDocument/2006/customXml" ds:itemID="{6A1B7BBB-8F46-4BA8-85EC-2ECC1D2E32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Minimalist color presentation</Template>
  <TotalTime>2664</TotalTime>
  <Words>2378</Words>
  <Application>Microsoft Office PowerPoint</Application>
  <PresentationFormat>Widescreen</PresentationFormat>
  <Paragraphs>273</Paragraphs>
  <Slides>28</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Biome Light</vt:lpstr>
      <vt:lpstr>Calibri</vt:lpstr>
      <vt:lpstr>Office Theme</vt:lpstr>
      <vt:lpstr>Flipping the Classroom</vt:lpstr>
      <vt:lpstr>Christopher L. Pallas</vt:lpstr>
      <vt:lpstr>Agenda</vt:lpstr>
      <vt:lpstr>01 What Is  Flipped Classroom Teaching?</vt:lpstr>
      <vt:lpstr>Exercise 1a: Defining the Term</vt:lpstr>
      <vt:lpstr>Inverting Exposure and Application</vt:lpstr>
      <vt:lpstr>Defining the Approach</vt:lpstr>
      <vt:lpstr>Flipping the Focus of Cognitive Activities</vt:lpstr>
      <vt:lpstr>Exercise 1b: What Are You Flipping?</vt:lpstr>
      <vt:lpstr>Example: Intro to International Relations</vt:lpstr>
      <vt:lpstr>02 Benefits to Students and Instructors</vt:lpstr>
      <vt:lpstr>Exercise 2a: Benefits</vt:lpstr>
      <vt:lpstr>Exercise 2b: Class Dynamics </vt:lpstr>
      <vt:lpstr>What the Research Says</vt:lpstr>
      <vt:lpstr>Improving the Student Experience</vt:lpstr>
      <vt:lpstr>Benefits to the Instructor</vt:lpstr>
      <vt:lpstr>Requirements and Challenges</vt:lpstr>
      <vt:lpstr>Exercise 2c: Benefits and Costs</vt:lpstr>
      <vt:lpstr>03 Implementation</vt:lpstr>
      <vt:lpstr>Exercise 3: Starting Position</vt:lpstr>
      <vt:lpstr>Creating Your Flipped Classroom Lesson Plan: Overview</vt:lpstr>
      <vt:lpstr>Step 1: Learning Objectives and Measurement</vt:lpstr>
      <vt:lpstr>Step 2: Select Pre-Class Work</vt:lpstr>
      <vt:lpstr>Step 3: In-Class Exercises</vt:lpstr>
      <vt:lpstr>Step 4: Execute!</vt:lpstr>
      <vt:lpstr>Flipping the Classroom: Summary</vt:lpstr>
      <vt:lpstr>04 Questions and Comments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Flipping the Classroom</dc:title>
  <dc:creator>Christopher Pallas</dc:creator>
  <cp:lastModifiedBy>Christopher Pallas</cp:lastModifiedBy>
  <cp:revision>46</cp:revision>
  <dcterms:created xsi:type="dcterms:W3CDTF">2023-10-31T17:27:48Z</dcterms:created>
  <dcterms:modified xsi:type="dcterms:W3CDTF">2024-05-10T19:52:18Z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