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78" r:id="rId2"/>
    <p:sldId id="277" r:id="rId3"/>
    <p:sldId id="280" r:id="rId4"/>
    <p:sldId id="279" r:id="rId5"/>
    <p:sldId id="281" r:id="rId6"/>
    <p:sldId id="282" r:id="rId7"/>
    <p:sldId id="283" r:id="rId8"/>
    <p:sldId id="28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43"/>
  </p:normalViewPr>
  <p:slideViewPr>
    <p:cSldViewPr snapToGrid="0">
      <p:cViewPr varScale="1">
        <p:scale>
          <a:sx n="103" d="100"/>
          <a:sy n="103" d="100"/>
        </p:scale>
        <p:origin x="312"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9"/>
        <p:cNvGrpSpPr/>
        <p:nvPr/>
      </p:nvGrpSpPr>
      <p:grpSpPr>
        <a:xfrm>
          <a:off x="0" y="0"/>
          <a:ext cx="0" cy="0"/>
          <a:chOff x="0" y="0"/>
          <a:chExt cx="0" cy="0"/>
        </a:xfrm>
      </p:grpSpPr>
      <p:sp>
        <p:nvSpPr>
          <p:cNvPr id="20" name="Google Shape;20;p16"/>
          <p:cNvSpPr txBox="1">
            <a:spLocks noGrp="1"/>
          </p:cNvSpPr>
          <p:nvPr>
            <p:ph type="title"/>
          </p:nvPr>
        </p:nvSpPr>
        <p:spPr>
          <a:xfrm>
            <a:off x="2933700" y="568345"/>
            <a:ext cx="8770571" cy="1560716"/>
          </a:xfrm>
          <a:prstGeom prst="rect">
            <a:avLst/>
          </a:prstGeom>
          <a:noFill/>
          <a:ln>
            <a:noFill/>
          </a:ln>
        </p:spPr>
        <p:txBody>
          <a:bodyPr spcFirstLastPara="1" wrap="square" lIns="91425" tIns="45700" rIns="91425" bIns="45700" anchor="t" anchorCtr="0">
            <a:normAutofit/>
          </a:bodyPr>
          <a:lstStyle>
            <a:lvl1pPr lvl="0" algn="l">
              <a:lnSpc>
                <a:spcPct val="99000"/>
              </a:lnSpc>
              <a:spcBef>
                <a:spcPts val="0"/>
              </a:spcBef>
              <a:spcAft>
                <a:spcPts val="0"/>
              </a:spcAft>
              <a:buClr>
                <a:srgbClr val="464B5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6"/>
          <p:cNvSpPr txBox="1">
            <a:spLocks noGrp="1"/>
          </p:cNvSpPr>
          <p:nvPr>
            <p:ph type="body" idx="1"/>
          </p:nvPr>
        </p:nvSpPr>
        <p:spPr>
          <a:xfrm>
            <a:off x="2933700" y="2438400"/>
            <a:ext cx="8770571" cy="3651504"/>
          </a:xfrm>
          <a:prstGeom prst="rect">
            <a:avLst/>
          </a:prstGeom>
          <a:noFill/>
          <a:ln>
            <a:noFill/>
          </a:ln>
        </p:spPr>
        <p:txBody>
          <a:bodyPr spcFirstLastPara="1" wrap="square" lIns="91425" tIns="45700" rIns="91425" bIns="45700" anchor="t" anchorCtr="0">
            <a:normAutofit/>
          </a:bodyPr>
          <a:lstStyle>
            <a:lvl1pPr marL="457200" lvl="0" indent="-342900" algn="l">
              <a:lnSpc>
                <a:spcPct val="111000"/>
              </a:lnSpc>
              <a:spcBef>
                <a:spcPts val="930"/>
              </a:spcBef>
              <a:spcAft>
                <a:spcPts val="0"/>
              </a:spcAft>
              <a:buClr>
                <a:srgbClr val="464B56"/>
              </a:buClr>
              <a:buSzPts val="1800"/>
              <a:buChar char="–"/>
              <a:defRPr/>
            </a:lvl1pPr>
            <a:lvl2pPr marL="914400" lvl="1" indent="-342900" algn="l">
              <a:lnSpc>
                <a:spcPct val="111000"/>
              </a:lnSpc>
              <a:spcBef>
                <a:spcPts val="930"/>
              </a:spcBef>
              <a:spcAft>
                <a:spcPts val="0"/>
              </a:spcAft>
              <a:buClr>
                <a:srgbClr val="464B56"/>
              </a:buClr>
              <a:buSzPts val="1800"/>
              <a:buChar char="–"/>
              <a:defRPr/>
            </a:lvl2pPr>
            <a:lvl3pPr marL="1371600" lvl="2" indent="-342900" algn="l">
              <a:lnSpc>
                <a:spcPct val="111000"/>
              </a:lnSpc>
              <a:spcBef>
                <a:spcPts val="930"/>
              </a:spcBef>
              <a:spcAft>
                <a:spcPts val="0"/>
              </a:spcAft>
              <a:buClr>
                <a:srgbClr val="464B56"/>
              </a:buClr>
              <a:buSzPts val="1800"/>
              <a:buChar char="–"/>
              <a:defRPr/>
            </a:lvl3pPr>
            <a:lvl4pPr marL="1828800" lvl="3" indent="-342900" algn="l">
              <a:lnSpc>
                <a:spcPct val="111000"/>
              </a:lnSpc>
              <a:spcBef>
                <a:spcPts val="930"/>
              </a:spcBef>
              <a:spcAft>
                <a:spcPts val="0"/>
              </a:spcAft>
              <a:buClr>
                <a:srgbClr val="464B56"/>
              </a:buClr>
              <a:buSzPts val="1800"/>
              <a:buChar char="–"/>
              <a:defRPr/>
            </a:lvl4pPr>
            <a:lvl5pPr marL="2286000" lvl="4" indent="-342900" algn="l">
              <a:lnSpc>
                <a:spcPct val="111000"/>
              </a:lnSpc>
              <a:spcBef>
                <a:spcPts val="930"/>
              </a:spcBef>
              <a:spcAft>
                <a:spcPts val="0"/>
              </a:spcAft>
              <a:buClr>
                <a:srgbClr val="464B56"/>
              </a:buClr>
              <a:buSzPts val="1800"/>
              <a:buChar char="–"/>
              <a:defRPr/>
            </a:lvl5pPr>
            <a:lvl6pPr marL="2743200" lvl="5" indent="-342900" algn="l">
              <a:lnSpc>
                <a:spcPct val="111000"/>
              </a:lnSpc>
              <a:spcBef>
                <a:spcPts val="930"/>
              </a:spcBef>
              <a:spcAft>
                <a:spcPts val="0"/>
              </a:spcAft>
              <a:buClr>
                <a:srgbClr val="474A55"/>
              </a:buClr>
              <a:buSzPts val="1800"/>
              <a:buChar char="–"/>
              <a:defRPr/>
            </a:lvl6pPr>
            <a:lvl7pPr marL="3200400" lvl="6" indent="-342900" algn="l">
              <a:lnSpc>
                <a:spcPct val="111000"/>
              </a:lnSpc>
              <a:spcBef>
                <a:spcPts val="930"/>
              </a:spcBef>
              <a:spcAft>
                <a:spcPts val="0"/>
              </a:spcAft>
              <a:buClr>
                <a:srgbClr val="474A55"/>
              </a:buClr>
              <a:buSzPts val="1800"/>
              <a:buChar char="–"/>
              <a:defRPr/>
            </a:lvl7pPr>
            <a:lvl8pPr marL="3657600" lvl="7" indent="-342900" algn="l">
              <a:lnSpc>
                <a:spcPct val="111000"/>
              </a:lnSpc>
              <a:spcBef>
                <a:spcPts val="930"/>
              </a:spcBef>
              <a:spcAft>
                <a:spcPts val="0"/>
              </a:spcAft>
              <a:buClr>
                <a:srgbClr val="474A55"/>
              </a:buClr>
              <a:buSzPts val="1800"/>
              <a:buChar char="–"/>
              <a:defRPr/>
            </a:lvl8pPr>
            <a:lvl9pPr marL="4114800" lvl="8" indent="-342900" algn="l">
              <a:lnSpc>
                <a:spcPct val="111000"/>
              </a:lnSpc>
              <a:spcBef>
                <a:spcPts val="930"/>
              </a:spcBef>
              <a:spcAft>
                <a:spcPts val="0"/>
              </a:spcAft>
              <a:buClr>
                <a:srgbClr val="474A55"/>
              </a:buClr>
              <a:buSzPts val="1800"/>
              <a:buChar char="–"/>
              <a:defRPr/>
            </a:lvl9pPr>
          </a:lstStyle>
          <a:p>
            <a:endParaRPr/>
          </a:p>
        </p:txBody>
      </p:sp>
      <p:sp>
        <p:nvSpPr>
          <p:cNvPr id="22" name="Google Shape;22;p16"/>
          <p:cNvSpPr txBox="1">
            <a:spLocks noGrp="1"/>
          </p:cNvSpPr>
          <p:nvPr>
            <p:ph type="dt" idx="10"/>
          </p:nvPr>
        </p:nvSpPr>
        <p:spPr>
          <a:xfrm>
            <a:off x="8961071" y="6296615"/>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6"/>
          <p:cNvSpPr txBox="1">
            <a:spLocks noGrp="1"/>
          </p:cNvSpPr>
          <p:nvPr>
            <p:ph type="ftr" idx="11"/>
          </p:nvPr>
        </p:nvSpPr>
        <p:spPr>
          <a:xfrm>
            <a:off x="2933699" y="6296615"/>
            <a:ext cx="566737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6"/>
          <p:cNvSpPr txBox="1">
            <a:spLocks noGrp="1"/>
          </p:cNvSpPr>
          <p:nvPr>
            <p:ph type="sldNum" idx="12"/>
          </p:nvPr>
        </p:nvSpPr>
        <p:spPr>
          <a:xfrm>
            <a:off x="512999" y="723328"/>
            <a:ext cx="1884348" cy="60426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095807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51"/>
        <p:cNvGrpSpPr/>
        <p:nvPr/>
      </p:nvGrpSpPr>
      <p:grpSpPr>
        <a:xfrm>
          <a:off x="0" y="0"/>
          <a:ext cx="0" cy="0"/>
          <a:chOff x="0" y="0"/>
          <a:chExt cx="0" cy="0"/>
        </a:xfrm>
      </p:grpSpPr>
      <p:sp>
        <p:nvSpPr>
          <p:cNvPr id="52" name="Google Shape;52;p19"/>
          <p:cNvSpPr txBox="1">
            <a:spLocks noGrp="1"/>
          </p:cNvSpPr>
          <p:nvPr>
            <p:ph type="title"/>
          </p:nvPr>
        </p:nvSpPr>
        <p:spPr>
          <a:xfrm>
            <a:off x="2933700" y="568345"/>
            <a:ext cx="8770571" cy="1560716"/>
          </a:xfrm>
          <a:prstGeom prst="rect">
            <a:avLst/>
          </a:prstGeom>
          <a:noFill/>
          <a:ln>
            <a:noFill/>
          </a:ln>
        </p:spPr>
        <p:txBody>
          <a:bodyPr spcFirstLastPara="1" wrap="square" lIns="91425" tIns="45700" rIns="91425" bIns="45700" anchor="t" anchorCtr="0">
            <a:normAutofit/>
          </a:bodyPr>
          <a:lstStyle>
            <a:lvl1pPr lvl="0" algn="l">
              <a:lnSpc>
                <a:spcPct val="99000"/>
              </a:lnSpc>
              <a:spcBef>
                <a:spcPts val="0"/>
              </a:spcBef>
              <a:spcAft>
                <a:spcPts val="0"/>
              </a:spcAft>
              <a:buClr>
                <a:srgbClr val="464B5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9"/>
          <p:cNvSpPr txBox="1">
            <a:spLocks noGrp="1"/>
          </p:cNvSpPr>
          <p:nvPr>
            <p:ph type="body" idx="1"/>
          </p:nvPr>
        </p:nvSpPr>
        <p:spPr>
          <a:xfrm>
            <a:off x="2933699" y="2438399"/>
            <a:ext cx="4160520" cy="3657601"/>
          </a:xfrm>
          <a:prstGeom prst="rect">
            <a:avLst/>
          </a:prstGeom>
          <a:noFill/>
          <a:ln>
            <a:noFill/>
          </a:ln>
        </p:spPr>
        <p:txBody>
          <a:bodyPr spcFirstLastPara="1" wrap="square" lIns="91425" tIns="45700" rIns="91425" bIns="45700" anchor="t" anchorCtr="0">
            <a:normAutofit/>
          </a:bodyPr>
          <a:lstStyle>
            <a:lvl1pPr marL="457200" lvl="0" indent="-342900" algn="l">
              <a:lnSpc>
                <a:spcPct val="111000"/>
              </a:lnSpc>
              <a:spcBef>
                <a:spcPts val="930"/>
              </a:spcBef>
              <a:spcAft>
                <a:spcPts val="0"/>
              </a:spcAft>
              <a:buClr>
                <a:srgbClr val="464B56"/>
              </a:buClr>
              <a:buSzPts val="1800"/>
              <a:buChar char="–"/>
              <a:defRPr/>
            </a:lvl1pPr>
            <a:lvl2pPr marL="914400" lvl="1" indent="-342900" algn="l">
              <a:lnSpc>
                <a:spcPct val="111000"/>
              </a:lnSpc>
              <a:spcBef>
                <a:spcPts val="930"/>
              </a:spcBef>
              <a:spcAft>
                <a:spcPts val="0"/>
              </a:spcAft>
              <a:buClr>
                <a:srgbClr val="464B56"/>
              </a:buClr>
              <a:buSzPts val="1800"/>
              <a:buChar char="–"/>
              <a:defRPr/>
            </a:lvl2pPr>
            <a:lvl3pPr marL="1371600" lvl="2" indent="-342900" algn="l">
              <a:lnSpc>
                <a:spcPct val="111000"/>
              </a:lnSpc>
              <a:spcBef>
                <a:spcPts val="930"/>
              </a:spcBef>
              <a:spcAft>
                <a:spcPts val="0"/>
              </a:spcAft>
              <a:buClr>
                <a:srgbClr val="464B56"/>
              </a:buClr>
              <a:buSzPts val="1800"/>
              <a:buChar char="–"/>
              <a:defRPr/>
            </a:lvl3pPr>
            <a:lvl4pPr marL="1828800" lvl="3" indent="-342900" algn="l">
              <a:lnSpc>
                <a:spcPct val="111000"/>
              </a:lnSpc>
              <a:spcBef>
                <a:spcPts val="930"/>
              </a:spcBef>
              <a:spcAft>
                <a:spcPts val="0"/>
              </a:spcAft>
              <a:buClr>
                <a:srgbClr val="464B56"/>
              </a:buClr>
              <a:buSzPts val="1800"/>
              <a:buChar char="–"/>
              <a:defRPr/>
            </a:lvl4pPr>
            <a:lvl5pPr marL="2286000" lvl="4" indent="-342900" algn="l">
              <a:lnSpc>
                <a:spcPct val="111000"/>
              </a:lnSpc>
              <a:spcBef>
                <a:spcPts val="930"/>
              </a:spcBef>
              <a:spcAft>
                <a:spcPts val="0"/>
              </a:spcAft>
              <a:buClr>
                <a:srgbClr val="464B56"/>
              </a:buClr>
              <a:buSzPts val="1800"/>
              <a:buChar char="–"/>
              <a:defRPr/>
            </a:lvl5pPr>
            <a:lvl6pPr marL="2743200" lvl="5" indent="-342900" algn="l">
              <a:lnSpc>
                <a:spcPct val="111000"/>
              </a:lnSpc>
              <a:spcBef>
                <a:spcPts val="930"/>
              </a:spcBef>
              <a:spcAft>
                <a:spcPts val="0"/>
              </a:spcAft>
              <a:buClr>
                <a:srgbClr val="474A55"/>
              </a:buClr>
              <a:buSzPts val="1800"/>
              <a:buChar char="–"/>
              <a:defRPr/>
            </a:lvl6pPr>
            <a:lvl7pPr marL="3200400" lvl="6" indent="-342900" algn="l">
              <a:lnSpc>
                <a:spcPct val="111000"/>
              </a:lnSpc>
              <a:spcBef>
                <a:spcPts val="930"/>
              </a:spcBef>
              <a:spcAft>
                <a:spcPts val="0"/>
              </a:spcAft>
              <a:buClr>
                <a:srgbClr val="474A55"/>
              </a:buClr>
              <a:buSzPts val="1800"/>
              <a:buChar char="–"/>
              <a:defRPr/>
            </a:lvl7pPr>
            <a:lvl8pPr marL="3657600" lvl="7" indent="-342900" algn="l">
              <a:lnSpc>
                <a:spcPct val="111000"/>
              </a:lnSpc>
              <a:spcBef>
                <a:spcPts val="930"/>
              </a:spcBef>
              <a:spcAft>
                <a:spcPts val="0"/>
              </a:spcAft>
              <a:buClr>
                <a:srgbClr val="474A55"/>
              </a:buClr>
              <a:buSzPts val="1800"/>
              <a:buChar char="–"/>
              <a:defRPr/>
            </a:lvl8pPr>
            <a:lvl9pPr marL="4114800" lvl="8" indent="-342900" algn="l">
              <a:lnSpc>
                <a:spcPct val="111000"/>
              </a:lnSpc>
              <a:spcBef>
                <a:spcPts val="930"/>
              </a:spcBef>
              <a:spcAft>
                <a:spcPts val="0"/>
              </a:spcAft>
              <a:buClr>
                <a:srgbClr val="474A55"/>
              </a:buClr>
              <a:buSzPts val="1800"/>
              <a:buChar char="–"/>
              <a:defRPr/>
            </a:lvl9pPr>
          </a:lstStyle>
          <a:p>
            <a:endParaRPr/>
          </a:p>
        </p:txBody>
      </p:sp>
      <p:sp>
        <p:nvSpPr>
          <p:cNvPr id="54" name="Google Shape;54;p19"/>
          <p:cNvSpPr txBox="1">
            <a:spLocks noGrp="1"/>
          </p:cNvSpPr>
          <p:nvPr>
            <p:ph type="body" idx="2"/>
          </p:nvPr>
        </p:nvSpPr>
        <p:spPr>
          <a:xfrm>
            <a:off x="7543751" y="2438399"/>
            <a:ext cx="4160520" cy="3657601"/>
          </a:xfrm>
          <a:prstGeom prst="rect">
            <a:avLst/>
          </a:prstGeom>
          <a:noFill/>
          <a:ln>
            <a:noFill/>
          </a:ln>
        </p:spPr>
        <p:txBody>
          <a:bodyPr spcFirstLastPara="1" wrap="square" lIns="91425" tIns="45700" rIns="91425" bIns="45700" anchor="t" anchorCtr="0">
            <a:normAutofit/>
          </a:bodyPr>
          <a:lstStyle>
            <a:lvl1pPr marL="457200" lvl="0" indent="-342900" algn="l">
              <a:lnSpc>
                <a:spcPct val="111000"/>
              </a:lnSpc>
              <a:spcBef>
                <a:spcPts val="930"/>
              </a:spcBef>
              <a:spcAft>
                <a:spcPts val="0"/>
              </a:spcAft>
              <a:buClr>
                <a:srgbClr val="464B56"/>
              </a:buClr>
              <a:buSzPts val="1800"/>
              <a:buChar char="–"/>
              <a:defRPr/>
            </a:lvl1pPr>
            <a:lvl2pPr marL="914400" lvl="1" indent="-342900" algn="l">
              <a:lnSpc>
                <a:spcPct val="111000"/>
              </a:lnSpc>
              <a:spcBef>
                <a:spcPts val="930"/>
              </a:spcBef>
              <a:spcAft>
                <a:spcPts val="0"/>
              </a:spcAft>
              <a:buClr>
                <a:srgbClr val="464B56"/>
              </a:buClr>
              <a:buSzPts val="1800"/>
              <a:buChar char="–"/>
              <a:defRPr/>
            </a:lvl2pPr>
            <a:lvl3pPr marL="1371600" lvl="2" indent="-342900" algn="l">
              <a:lnSpc>
                <a:spcPct val="111000"/>
              </a:lnSpc>
              <a:spcBef>
                <a:spcPts val="930"/>
              </a:spcBef>
              <a:spcAft>
                <a:spcPts val="0"/>
              </a:spcAft>
              <a:buClr>
                <a:srgbClr val="464B56"/>
              </a:buClr>
              <a:buSzPts val="1800"/>
              <a:buChar char="–"/>
              <a:defRPr/>
            </a:lvl3pPr>
            <a:lvl4pPr marL="1828800" lvl="3" indent="-342900" algn="l">
              <a:lnSpc>
                <a:spcPct val="111000"/>
              </a:lnSpc>
              <a:spcBef>
                <a:spcPts val="930"/>
              </a:spcBef>
              <a:spcAft>
                <a:spcPts val="0"/>
              </a:spcAft>
              <a:buClr>
                <a:srgbClr val="464B56"/>
              </a:buClr>
              <a:buSzPts val="1800"/>
              <a:buChar char="–"/>
              <a:defRPr/>
            </a:lvl4pPr>
            <a:lvl5pPr marL="2286000" lvl="4" indent="-342900" algn="l">
              <a:lnSpc>
                <a:spcPct val="111000"/>
              </a:lnSpc>
              <a:spcBef>
                <a:spcPts val="930"/>
              </a:spcBef>
              <a:spcAft>
                <a:spcPts val="0"/>
              </a:spcAft>
              <a:buClr>
                <a:srgbClr val="464B56"/>
              </a:buClr>
              <a:buSzPts val="1800"/>
              <a:buChar char="–"/>
              <a:defRPr/>
            </a:lvl5pPr>
            <a:lvl6pPr marL="2743200" lvl="5" indent="-342900" algn="l">
              <a:lnSpc>
                <a:spcPct val="111000"/>
              </a:lnSpc>
              <a:spcBef>
                <a:spcPts val="930"/>
              </a:spcBef>
              <a:spcAft>
                <a:spcPts val="0"/>
              </a:spcAft>
              <a:buClr>
                <a:srgbClr val="474A55"/>
              </a:buClr>
              <a:buSzPts val="1800"/>
              <a:buChar char="–"/>
              <a:defRPr/>
            </a:lvl6pPr>
            <a:lvl7pPr marL="3200400" lvl="6" indent="-342900" algn="l">
              <a:lnSpc>
                <a:spcPct val="111000"/>
              </a:lnSpc>
              <a:spcBef>
                <a:spcPts val="930"/>
              </a:spcBef>
              <a:spcAft>
                <a:spcPts val="0"/>
              </a:spcAft>
              <a:buClr>
                <a:srgbClr val="474A55"/>
              </a:buClr>
              <a:buSzPts val="1800"/>
              <a:buChar char="–"/>
              <a:defRPr/>
            </a:lvl7pPr>
            <a:lvl8pPr marL="3657600" lvl="7" indent="-342900" algn="l">
              <a:lnSpc>
                <a:spcPct val="111000"/>
              </a:lnSpc>
              <a:spcBef>
                <a:spcPts val="930"/>
              </a:spcBef>
              <a:spcAft>
                <a:spcPts val="0"/>
              </a:spcAft>
              <a:buClr>
                <a:srgbClr val="474A55"/>
              </a:buClr>
              <a:buSzPts val="1800"/>
              <a:buChar char="–"/>
              <a:defRPr/>
            </a:lvl8pPr>
            <a:lvl9pPr marL="4114800" lvl="8" indent="-342900" algn="l">
              <a:lnSpc>
                <a:spcPct val="111000"/>
              </a:lnSpc>
              <a:spcBef>
                <a:spcPts val="930"/>
              </a:spcBef>
              <a:spcAft>
                <a:spcPts val="0"/>
              </a:spcAft>
              <a:buClr>
                <a:srgbClr val="474A55"/>
              </a:buClr>
              <a:buSzPts val="1800"/>
              <a:buChar char="–"/>
              <a:defRPr/>
            </a:lvl9pPr>
          </a:lstStyle>
          <a:p>
            <a:endParaRPr/>
          </a:p>
        </p:txBody>
      </p:sp>
      <p:sp>
        <p:nvSpPr>
          <p:cNvPr id="55" name="Google Shape;55;p19"/>
          <p:cNvSpPr txBox="1">
            <a:spLocks noGrp="1"/>
          </p:cNvSpPr>
          <p:nvPr>
            <p:ph type="dt" idx="10"/>
          </p:nvPr>
        </p:nvSpPr>
        <p:spPr>
          <a:xfrm>
            <a:off x="8961071" y="6296615"/>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9"/>
          <p:cNvSpPr txBox="1">
            <a:spLocks noGrp="1"/>
          </p:cNvSpPr>
          <p:nvPr>
            <p:ph type="ftr" idx="11"/>
          </p:nvPr>
        </p:nvSpPr>
        <p:spPr>
          <a:xfrm>
            <a:off x="2933699" y="6296615"/>
            <a:ext cx="566737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9"/>
          <p:cNvSpPr txBox="1">
            <a:spLocks noGrp="1"/>
          </p:cNvSpPr>
          <p:nvPr>
            <p:ph type="sldNum" idx="12"/>
          </p:nvPr>
        </p:nvSpPr>
        <p:spPr>
          <a:xfrm>
            <a:off x="512999" y="723328"/>
            <a:ext cx="1884348" cy="60426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575682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8"/>
        <p:cNvGrpSpPr/>
        <p:nvPr/>
      </p:nvGrpSpPr>
      <p:grpSpPr>
        <a:xfrm>
          <a:off x="0" y="0"/>
          <a:ext cx="0" cy="0"/>
          <a:chOff x="0" y="0"/>
          <a:chExt cx="0" cy="0"/>
        </a:xfrm>
      </p:grpSpPr>
      <p:sp>
        <p:nvSpPr>
          <p:cNvPr id="59" name="Google Shape;59;p20"/>
          <p:cNvSpPr txBox="1">
            <a:spLocks noGrp="1"/>
          </p:cNvSpPr>
          <p:nvPr>
            <p:ph type="title"/>
          </p:nvPr>
        </p:nvSpPr>
        <p:spPr>
          <a:xfrm>
            <a:off x="2933698" y="566928"/>
            <a:ext cx="8770573" cy="1563624"/>
          </a:xfrm>
          <a:prstGeom prst="rect">
            <a:avLst/>
          </a:prstGeom>
          <a:noFill/>
          <a:ln>
            <a:noFill/>
          </a:ln>
        </p:spPr>
        <p:txBody>
          <a:bodyPr spcFirstLastPara="1" wrap="square" lIns="91425" tIns="45700" rIns="91425" bIns="45700" anchor="t" anchorCtr="0">
            <a:normAutofit/>
          </a:bodyPr>
          <a:lstStyle>
            <a:lvl1pPr lvl="0" algn="l">
              <a:lnSpc>
                <a:spcPct val="99000"/>
              </a:lnSpc>
              <a:spcBef>
                <a:spcPts val="0"/>
              </a:spcBef>
              <a:spcAft>
                <a:spcPts val="0"/>
              </a:spcAft>
              <a:buClr>
                <a:srgbClr val="464B5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0"/>
          <p:cNvSpPr txBox="1">
            <a:spLocks noGrp="1"/>
          </p:cNvSpPr>
          <p:nvPr>
            <p:ph type="body" idx="1"/>
          </p:nvPr>
        </p:nvSpPr>
        <p:spPr>
          <a:xfrm>
            <a:off x="2933699" y="2456408"/>
            <a:ext cx="416052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9000"/>
              </a:lnSpc>
              <a:spcBef>
                <a:spcPts val="930"/>
              </a:spcBef>
              <a:spcAft>
                <a:spcPts val="0"/>
              </a:spcAft>
              <a:buClr>
                <a:schemeClr val="accent2"/>
              </a:buClr>
              <a:buSzPts val="2400"/>
              <a:buNone/>
              <a:defRPr sz="2400" b="0">
                <a:solidFill>
                  <a:schemeClr val="accent2"/>
                </a:solidFill>
              </a:defRPr>
            </a:lvl1pPr>
            <a:lvl2pPr marL="914400" lvl="1" indent="-228600" algn="l">
              <a:lnSpc>
                <a:spcPct val="111000"/>
              </a:lnSpc>
              <a:spcBef>
                <a:spcPts val="930"/>
              </a:spcBef>
              <a:spcAft>
                <a:spcPts val="0"/>
              </a:spcAft>
              <a:buClr>
                <a:srgbClr val="464B56"/>
              </a:buClr>
              <a:buSzPts val="2000"/>
              <a:buNone/>
              <a:defRPr sz="2000" b="1"/>
            </a:lvl2pPr>
            <a:lvl3pPr marL="1371600" lvl="2" indent="-228600" algn="l">
              <a:lnSpc>
                <a:spcPct val="111000"/>
              </a:lnSpc>
              <a:spcBef>
                <a:spcPts val="930"/>
              </a:spcBef>
              <a:spcAft>
                <a:spcPts val="0"/>
              </a:spcAft>
              <a:buClr>
                <a:srgbClr val="464B56"/>
              </a:buClr>
              <a:buSzPts val="1800"/>
              <a:buNone/>
              <a:defRPr sz="1800" b="1"/>
            </a:lvl3pPr>
            <a:lvl4pPr marL="1828800" lvl="3" indent="-228600" algn="l">
              <a:lnSpc>
                <a:spcPct val="111000"/>
              </a:lnSpc>
              <a:spcBef>
                <a:spcPts val="930"/>
              </a:spcBef>
              <a:spcAft>
                <a:spcPts val="0"/>
              </a:spcAft>
              <a:buClr>
                <a:srgbClr val="464B56"/>
              </a:buClr>
              <a:buSzPts val="1600"/>
              <a:buNone/>
              <a:defRPr sz="1600" b="1"/>
            </a:lvl4pPr>
            <a:lvl5pPr marL="2286000" lvl="4" indent="-228600" algn="l">
              <a:lnSpc>
                <a:spcPct val="111000"/>
              </a:lnSpc>
              <a:spcBef>
                <a:spcPts val="930"/>
              </a:spcBef>
              <a:spcAft>
                <a:spcPts val="0"/>
              </a:spcAft>
              <a:buClr>
                <a:srgbClr val="464B56"/>
              </a:buClr>
              <a:buSzPts val="1600"/>
              <a:buNone/>
              <a:defRPr sz="1600" b="1"/>
            </a:lvl5pPr>
            <a:lvl6pPr marL="2743200" lvl="5" indent="-228600" algn="l">
              <a:lnSpc>
                <a:spcPct val="111000"/>
              </a:lnSpc>
              <a:spcBef>
                <a:spcPts val="930"/>
              </a:spcBef>
              <a:spcAft>
                <a:spcPts val="0"/>
              </a:spcAft>
              <a:buClr>
                <a:srgbClr val="474A55"/>
              </a:buClr>
              <a:buSzPts val="1600"/>
              <a:buNone/>
              <a:defRPr sz="1600" b="1"/>
            </a:lvl6pPr>
            <a:lvl7pPr marL="3200400" lvl="6" indent="-228600" algn="l">
              <a:lnSpc>
                <a:spcPct val="111000"/>
              </a:lnSpc>
              <a:spcBef>
                <a:spcPts val="930"/>
              </a:spcBef>
              <a:spcAft>
                <a:spcPts val="0"/>
              </a:spcAft>
              <a:buClr>
                <a:srgbClr val="474A55"/>
              </a:buClr>
              <a:buSzPts val="1600"/>
              <a:buNone/>
              <a:defRPr sz="1600" b="1"/>
            </a:lvl7pPr>
            <a:lvl8pPr marL="3657600" lvl="7" indent="-228600" algn="l">
              <a:lnSpc>
                <a:spcPct val="111000"/>
              </a:lnSpc>
              <a:spcBef>
                <a:spcPts val="930"/>
              </a:spcBef>
              <a:spcAft>
                <a:spcPts val="0"/>
              </a:spcAft>
              <a:buClr>
                <a:srgbClr val="474A55"/>
              </a:buClr>
              <a:buSzPts val="1600"/>
              <a:buNone/>
              <a:defRPr sz="1600" b="1"/>
            </a:lvl8pPr>
            <a:lvl9pPr marL="4114800" lvl="8" indent="-228600" algn="l">
              <a:lnSpc>
                <a:spcPct val="111000"/>
              </a:lnSpc>
              <a:spcBef>
                <a:spcPts val="930"/>
              </a:spcBef>
              <a:spcAft>
                <a:spcPts val="0"/>
              </a:spcAft>
              <a:buClr>
                <a:srgbClr val="474A55"/>
              </a:buClr>
              <a:buSzPts val="1600"/>
              <a:buNone/>
              <a:defRPr sz="1600" b="1"/>
            </a:lvl9pPr>
          </a:lstStyle>
          <a:p>
            <a:endParaRPr/>
          </a:p>
        </p:txBody>
      </p:sp>
      <p:sp>
        <p:nvSpPr>
          <p:cNvPr id="61" name="Google Shape;61;p20"/>
          <p:cNvSpPr txBox="1">
            <a:spLocks noGrp="1"/>
          </p:cNvSpPr>
          <p:nvPr>
            <p:ph type="body" idx="2"/>
          </p:nvPr>
        </p:nvSpPr>
        <p:spPr>
          <a:xfrm>
            <a:off x="2933699" y="3316639"/>
            <a:ext cx="4160520" cy="2779361"/>
          </a:xfrm>
          <a:prstGeom prst="rect">
            <a:avLst/>
          </a:prstGeom>
          <a:noFill/>
          <a:ln>
            <a:noFill/>
          </a:ln>
        </p:spPr>
        <p:txBody>
          <a:bodyPr spcFirstLastPara="1" wrap="square" lIns="91425" tIns="45700" rIns="91425" bIns="45700" anchor="t" anchorCtr="0">
            <a:normAutofit/>
          </a:bodyPr>
          <a:lstStyle>
            <a:lvl1pPr marL="457200" lvl="0" indent="-342900" algn="l">
              <a:lnSpc>
                <a:spcPct val="111000"/>
              </a:lnSpc>
              <a:spcBef>
                <a:spcPts val="930"/>
              </a:spcBef>
              <a:spcAft>
                <a:spcPts val="0"/>
              </a:spcAft>
              <a:buClr>
                <a:srgbClr val="464B56"/>
              </a:buClr>
              <a:buSzPts val="1800"/>
              <a:buChar char="–"/>
              <a:defRPr/>
            </a:lvl1pPr>
            <a:lvl2pPr marL="914400" lvl="1" indent="-342900" algn="l">
              <a:lnSpc>
                <a:spcPct val="111000"/>
              </a:lnSpc>
              <a:spcBef>
                <a:spcPts val="930"/>
              </a:spcBef>
              <a:spcAft>
                <a:spcPts val="0"/>
              </a:spcAft>
              <a:buClr>
                <a:srgbClr val="464B56"/>
              </a:buClr>
              <a:buSzPts val="1800"/>
              <a:buChar char="–"/>
              <a:defRPr/>
            </a:lvl2pPr>
            <a:lvl3pPr marL="1371600" lvl="2" indent="-342900" algn="l">
              <a:lnSpc>
                <a:spcPct val="111000"/>
              </a:lnSpc>
              <a:spcBef>
                <a:spcPts val="930"/>
              </a:spcBef>
              <a:spcAft>
                <a:spcPts val="0"/>
              </a:spcAft>
              <a:buClr>
                <a:srgbClr val="464B56"/>
              </a:buClr>
              <a:buSzPts val="1800"/>
              <a:buChar char="–"/>
              <a:defRPr/>
            </a:lvl3pPr>
            <a:lvl4pPr marL="1828800" lvl="3" indent="-342900" algn="l">
              <a:lnSpc>
                <a:spcPct val="111000"/>
              </a:lnSpc>
              <a:spcBef>
                <a:spcPts val="930"/>
              </a:spcBef>
              <a:spcAft>
                <a:spcPts val="0"/>
              </a:spcAft>
              <a:buClr>
                <a:srgbClr val="464B56"/>
              </a:buClr>
              <a:buSzPts val="1800"/>
              <a:buChar char="–"/>
              <a:defRPr/>
            </a:lvl4pPr>
            <a:lvl5pPr marL="2286000" lvl="4" indent="-342900" algn="l">
              <a:lnSpc>
                <a:spcPct val="111000"/>
              </a:lnSpc>
              <a:spcBef>
                <a:spcPts val="930"/>
              </a:spcBef>
              <a:spcAft>
                <a:spcPts val="0"/>
              </a:spcAft>
              <a:buClr>
                <a:srgbClr val="464B56"/>
              </a:buClr>
              <a:buSzPts val="1800"/>
              <a:buChar char="–"/>
              <a:defRPr/>
            </a:lvl5pPr>
            <a:lvl6pPr marL="2743200" lvl="5" indent="-342900" algn="l">
              <a:lnSpc>
                <a:spcPct val="111000"/>
              </a:lnSpc>
              <a:spcBef>
                <a:spcPts val="930"/>
              </a:spcBef>
              <a:spcAft>
                <a:spcPts val="0"/>
              </a:spcAft>
              <a:buClr>
                <a:srgbClr val="474A55"/>
              </a:buClr>
              <a:buSzPts val="1800"/>
              <a:buChar char="–"/>
              <a:defRPr/>
            </a:lvl6pPr>
            <a:lvl7pPr marL="3200400" lvl="6" indent="-342900" algn="l">
              <a:lnSpc>
                <a:spcPct val="111000"/>
              </a:lnSpc>
              <a:spcBef>
                <a:spcPts val="930"/>
              </a:spcBef>
              <a:spcAft>
                <a:spcPts val="0"/>
              </a:spcAft>
              <a:buClr>
                <a:srgbClr val="474A55"/>
              </a:buClr>
              <a:buSzPts val="1800"/>
              <a:buChar char="–"/>
              <a:defRPr/>
            </a:lvl7pPr>
            <a:lvl8pPr marL="3657600" lvl="7" indent="-342900" algn="l">
              <a:lnSpc>
                <a:spcPct val="111000"/>
              </a:lnSpc>
              <a:spcBef>
                <a:spcPts val="930"/>
              </a:spcBef>
              <a:spcAft>
                <a:spcPts val="0"/>
              </a:spcAft>
              <a:buClr>
                <a:srgbClr val="474A55"/>
              </a:buClr>
              <a:buSzPts val="1800"/>
              <a:buChar char="–"/>
              <a:defRPr/>
            </a:lvl8pPr>
            <a:lvl9pPr marL="4114800" lvl="8" indent="-342900" algn="l">
              <a:lnSpc>
                <a:spcPct val="111000"/>
              </a:lnSpc>
              <a:spcBef>
                <a:spcPts val="930"/>
              </a:spcBef>
              <a:spcAft>
                <a:spcPts val="0"/>
              </a:spcAft>
              <a:buClr>
                <a:srgbClr val="474A55"/>
              </a:buClr>
              <a:buSzPts val="1800"/>
              <a:buChar char="–"/>
              <a:defRPr/>
            </a:lvl9pPr>
          </a:lstStyle>
          <a:p>
            <a:endParaRPr/>
          </a:p>
        </p:txBody>
      </p:sp>
      <p:sp>
        <p:nvSpPr>
          <p:cNvPr id="62" name="Google Shape;62;p20"/>
          <p:cNvSpPr txBox="1">
            <a:spLocks noGrp="1"/>
          </p:cNvSpPr>
          <p:nvPr>
            <p:ph type="body" idx="3"/>
          </p:nvPr>
        </p:nvSpPr>
        <p:spPr>
          <a:xfrm>
            <a:off x="7543751" y="2456408"/>
            <a:ext cx="416052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9000"/>
              </a:lnSpc>
              <a:spcBef>
                <a:spcPts val="930"/>
              </a:spcBef>
              <a:spcAft>
                <a:spcPts val="0"/>
              </a:spcAft>
              <a:buClr>
                <a:schemeClr val="accent2"/>
              </a:buClr>
              <a:buSzPts val="2400"/>
              <a:buNone/>
              <a:defRPr sz="2400" b="0">
                <a:solidFill>
                  <a:schemeClr val="accent2"/>
                </a:solidFill>
              </a:defRPr>
            </a:lvl1pPr>
            <a:lvl2pPr marL="914400" lvl="1" indent="-228600" algn="l">
              <a:lnSpc>
                <a:spcPct val="111000"/>
              </a:lnSpc>
              <a:spcBef>
                <a:spcPts val="930"/>
              </a:spcBef>
              <a:spcAft>
                <a:spcPts val="0"/>
              </a:spcAft>
              <a:buClr>
                <a:srgbClr val="464B56"/>
              </a:buClr>
              <a:buSzPts val="2000"/>
              <a:buNone/>
              <a:defRPr sz="2000" b="1"/>
            </a:lvl2pPr>
            <a:lvl3pPr marL="1371600" lvl="2" indent="-228600" algn="l">
              <a:lnSpc>
                <a:spcPct val="111000"/>
              </a:lnSpc>
              <a:spcBef>
                <a:spcPts val="930"/>
              </a:spcBef>
              <a:spcAft>
                <a:spcPts val="0"/>
              </a:spcAft>
              <a:buClr>
                <a:srgbClr val="464B56"/>
              </a:buClr>
              <a:buSzPts val="1800"/>
              <a:buNone/>
              <a:defRPr sz="1800" b="1"/>
            </a:lvl3pPr>
            <a:lvl4pPr marL="1828800" lvl="3" indent="-228600" algn="l">
              <a:lnSpc>
                <a:spcPct val="111000"/>
              </a:lnSpc>
              <a:spcBef>
                <a:spcPts val="930"/>
              </a:spcBef>
              <a:spcAft>
                <a:spcPts val="0"/>
              </a:spcAft>
              <a:buClr>
                <a:srgbClr val="464B56"/>
              </a:buClr>
              <a:buSzPts val="1600"/>
              <a:buNone/>
              <a:defRPr sz="1600" b="1"/>
            </a:lvl4pPr>
            <a:lvl5pPr marL="2286000" lvl="4" indent="-228600" algn="l">
              <a:lnSpc>
                <a:spcPct val="111000"/>
              </a:lnSpc>
              <a:spcBef>
                <a:spcPts val="930"/>
              </a:spcBef>
              <a:spcAft>
                <a:spcPts val="0"/>
              </a:spcAft>
              <a:buClr>
                <a:srgbClr val="464B56"/>
              </a:buClr>
              <a:buSzPts val="1600"/>
              <a:buNone/>
              <a:defRPr sz="1600" b="1"/>
            </a:lvl5pPr>
            <a:lvl6pPr marL="2743200" lvl="5" indent="-228600" algn="l">
              <a:lnSpc>
                <a:spcPct val="111000"/>
              </a:lnSpc>
              <a:spcBef>
                <a:spcPts val="930"/>
              </a:spcBef>
              <a:spcAft>
                <a:spcPts val="0"/>
              </a:spcAft>
              <a:buClr>
                <a:srgbClr val="474A55"/>
              </a:buClr>
              <a:buSzPts val="1600"/>
              <a:buNone/>
              <a:defRPr sz="1600" b="1"/>
            </a:lvl6pPr>
            <a:lvl7pPr marL="3200400" lvl="6" indent="-228600" algn="l">
              <a:lnSpc>
                <a:spcPct val="111000"/>
              </a:lnSpc>
              <a:spcBef>
                <a:spcPts val="930"/>
              </a:spcBef>
              <a:spcAft>
                <a:spcPts val="0"/>
              </a:spcAft>
              <a:buClr>
                <a:srgbClr val="474A55"/>
              </a:buClr>
              <a:buSzPts val="1600"/>
              <a:buNone/>
              <a:defRPr sz="1600" b="1"/>
            </a:lvl7pPr>
            <a:lvl8pPr marL="3657600" lvl="7" indent="-228600" algn="l">
              <a:lnSpc>
                <a:spcPct val="111000"/>
              </a:lnSpc>
              <a:spcBef>
                <a:spcPts val="930"/>
              </a:spcBef>
              <a:spcAft>
                <a:spcPts val="0"/>
              </a:spcAft>
              <a:buClr>
                <a:srgbClr val="474A55"/>
              </a:buClr>
              <a:buSzPts val="1600"/>
              <a:buNone/>
              <a:defRPr sz="1600" b="1"/>
            </a:lvl8pPr>
            <a:lvl9pPr marL="4114800" lvl="8" indent="-228600" algn="l">
              <a:lnSpc>
                <a:spcPct val="111000"/>
              </a:lnSpc>
              <a:spcBef>
                <a:spcPts val="930"/>
              </a:spcBef>
              <a:spcAft>
                <a:spcPts val="0"/>
              </a:spcAft>
              <a:buClr>
                <a:srgbClr val="474A55"/>
              </a:buClr>
              <a:buSzPts val="1600"/>
              <a:buNone/>
              <a:defRPr sz="1600" b="1"/>
            </a:lvl9pPr>
          </a:lstStyle>
          <a:p>
            <a:endParaRPr/>
          </a:p>
        </p:txBody>
      </p:sp>
      <p:sp>
        <p:nvSpPr>
          <p:cNvPr id="63" name="Google Shape;63;p20"/>
          <p:cNvSpPr txBox="1">
            <a:spLocks noGrp="1"/>
          </p:cNvSpPr>
          <p:nvPr>
            <p:ph type="body" idx="4"/>
          </p:nvPr>
        </p:nvSpPr>
        <p:spPr>
          <a:xfrm>
            <a:off x="7543751" y="3316639"/>
            <a:ext cx="4160520" cy="2779361"/>
          </a:xfrm>
          <a:prstGeom prst="rect">
            <a:avLst/>
          </a:prstGeom>
          <a:noFill/>
          <a:ln>
            <a:noFill/>
          </a:ln>
        </p:spPr>
        <p:txBody>
          <a:bodyPr spcFirstLastPara="1" wrap="square" lIns="91425" tIns="45700" rIns="91425" bIns="45700" anchor="t" anchorCtr="0">
            <a:normAutofit/>
          </a:bodyPr>
          <a:lstStyle>
            <a:lvl1pPr marL="457200" lvl="0" indent="-342900" algn="l">
              <a:lnSpc>
                <a:spcPct val="111000"/>
              </a:lnSpc>
              <a:spcBef>
                <a:spcPts val="930"/>
              </a:spcBef>
              <a:spcAft>
                <a:spcPts val="0"/>
              </a:spcAft>
              <a:buClr>
                <a:srgbClr val="464B56"/>
              </a:buClr>
              <a:buSzPts val="1800"/>
              <a:buChar char="–"/>
              <a:defRPr/>
            </a:lvl1pPr>
            <a:lvl2pPr marL="914400" lvl="1" indent="-342900" algn="l">
              <a:lnSpc>
                <a:spcPct val="111000"/>
              </a:lnSpc>
              <a:spcBef>
                <a:spcPts val="930"/>
              </a:spcBef>
              <a:spcAft>
                <a:spcPts val="0"/>
              </a:spcAft>
              <a:buClr>
                <a:srgbClr val="464B56"/>
              </a:buClr>
              <a:buSzPts val="1800"/>
              <a:buChar char="–"/>
              <a:defRPr/>
            </a:lvl2pPr>
            <a:lvl3pPr marL="1371600" lvl="2" indent="-342900" algn="l">
              <a:lnSpc>
                <a:spcPct val="111000"/>
              </a:lnSpc>
              <a:spcBef>
                <a:spcPts val="930"/>
              </a:spcBef>
              <a:spcAft>
                <a:spcPts val="0"/>
              </a:spcAft>
              <a:buClr>
                <a:srgbClr val="464B56"/>
              </a:buClr>
              <a:buSzPts val="1800"/>
              <a:buChar char="–"/>
              <a:defRPr/>
            </a:lvl3pPr>
            <a:lvl4pPr marL="1828800" lvl="3" indent="-342900" algn="l">
              <a:lnSpc>
                <a:spcPct val="111000"/>
              </a:lnSpc>
              <a:spcBef>
                <a:spcPts val="930"/>
              </a:spcBef>
              <a:spcAft>
                <a:spcPts val="0"/>
              </a:spcAft>
              <a:buClr>
                <a:srgbClr val="464B56"/>
              </a:buClr>
              <a:buSzPts val="1800"/>
              <a:buChar char="–"/>
              <a:defRPr/>
            </a:lvl4pPr>
            <a:lvl5pPr marL="2286000" lvl="4" indent="-342900" algn="l">
              <a:lnSpc>
                <a:spcPct val="111000"/>
              </a:lnSpc>
              <a:spcBef>
                <a:spcPts val="930"/>
              </a:spcBef>
              <a:spcAft>
                <a:spcPts val="0"/>
              </a:spcAft>
              <a:buClr>
                <a:srgbClr val="464B56"/>
              </a:buClr>
              <a:buSzPts val="1800"/>
              <a:buChar char="–"/>
              <a:defRPr/>
            </a:lvl5pPr>
            <a:lvl6pPr marL="2743200" lvl="5" indent="-342900" algn="l">
              <a:lnSpc>
                <a:spcPct val="111000"/>
              </a:lnSpc>
              <a:spcBef>
                <a:spcPts val="930"/>
              </a:spcBef>
              <a:spcAft>
                <a:spcPts val="0"/>
              </a:spcAft>
              <a:buClr>
                <a:srgbClr val="474A55"/>
              </a:buClr>
              <a:buSzPts val="1800"/>
              <a:buChar char="–"/>
              <a:defRPr/>
            </a:lvl6pPr>
            <a:lvl7pPr marL="3200400" lvl="6" indent="-342900" algn="l">
              <a:lnSpc>
                <a:spcPct val="111000"/>
              </a:lnSpc>
              <a:spcBef>
                <a:spcPts val="930"/>
              </a:spcBef>
              <a:spcAft>
                <a:spcPts val="0"/>
              </a:spcAft>
              <a:buClr>
                <a:srgbClr val="474A55"/>
              </a:buClr>
              <a:buSzPts val="1800"/>
              <a:buChar char="–"/>
              <a:defRPr/>
            </a:lvl7pPr>
            <a:lvl8pPr marL="3657600" lvl="7" indent="-342900" algn="l">
              <a:lnSpc>
                <a:spcPct val="111000"/>
              </a:lnSpc>
              <a:spcBef>
                <a:spcPts val="930"/>
              </a:spcBef>
              <a:spcAft>
                <a:spcPts val="0"/>
              </a:spcAft>
              <a:buClr>
                <a:srgbClr val="474A55"/>
              </a:buClr>
              <a:buSzPts val="1800"/>
              <a:buChar char="–"/>
              <a:defRPr/>
            </a:lvl8pPr>
            <a:lvl9pPr marL="4114800" lvl="8" indent="-342900" algn="l">
              <a:lnSpc>
                <a:spcPct val="111000"/>
              </a:lnSpc>
              <a:spcBef>
                <a:spcPts val="930"/>
              </a:spcBef>
              <a:spcAft>
                <a:spcPts val="0"/>
              </a:spcAft>
              <a:buClr>
                <a:srgbClr val="474A55"/>
              </a:buClr>
              <a:buSzPts val="1800"/>
              <a:buChar char="–"/>
              <a:defRPr/>
            </a:lvl9pPr>
          </a:lstStyle>
          <a:p>
            <a:endParaRPr/>
          </a:p>
        </p:txBody>
      </p:sp>
      <p:sp>
        <p:nvSpPr>
          <p:cNvPr id="64" name="Google Shape;64;p20"/>
          <p:cNvSpPr txBox="1">
            <a:spLocks noGrp="1"/>
          </p:cNvSpPr>
          <p:nvPr>
            <p:ph type="dt" idx="10"/>
          </p:nvPr>
        </p:nvSpPr>
        <p:spPr>
          <a:xfrm>
            <a:off x="8961071" y="6296615"/>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0"/>
          <p:cNvSpPr txBox="1">
            <a:spLocks noGrp="1"/>
          </p:cNvSpPr>
          <p:nvPr>
            <p:ph type="ftr" idx="11"/>
          </p:nvPr>
        </p:nvSpPr>
        <p:spPr>
          <a:xfrm>
            <a:off x="2933699" y="6296615"/>
            <a:ext cx="566737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0"/>
          <p:cNvSpPr txBox="1">
            <a:spLocks noGrp="1"/>
          </p:cNvSpPr>
          <p:nvPr>
            <p:ph type="sldNum" idx="12"/>
          </p:nvPr>
        </p:nvSpPr>
        <p:spPr>
          <a:xfrm>
            <a:off x="512999" y="723328"/>
            <a:ext cx="1884348" cy="60426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370346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67"/>
        <p:cNvGrpSpPr/>
        <p:nvPr/>
      </p:nvGrpSpPr>
      <p:grpSpPr>
        <a:xfrm>
          <a:off x="0" y="0"/>
          <a:ext cx="0" cy="0"/>
          <a:chOff x="0" y="0"/>
          <a:chExt cx="0" cy="0"/>
        </a:xfrm>
      </p:grpSpPr>
      <p:sp>
        <p:nvSpPr>
          <p:cNvPr id="68" name="Google Shape;68;p21"/>
          <p:cNvSpPr txBox="1">
            <a:spLocks noGrp="1"/>
          </p:cNvSpPr>
          <p:nvPr>
            <p:ph type="title"/>
          </p:nvPr>
        </p:nvSpPr>
        <p:spPr>
          <a:xfrm>
            <a:off x="2933700" y="568345"/>
            <a:ext cx="8770571" cy="1560716"/>
          </a:xfrm>
          <a:prstGeom prst="rect">
            <a:avLst/>
          </a:prstGeom>
          <a:noFill/>
          <a:ln>
            <a:noFill/>
          </a:ln>
        </p:spPr>
        <p:txBody>
          <a:bodyPr spcFirstLastPara="1" wrap="square" lIns="91425" tIns="45700" rIns="91425" bIns="45700" anchor="t" anchorCtr="0">
            <a:normAutofit/>
          </a:bodyPr>
          <a:lstStyle>
            <a:lvl1pPr lvl="0" algn="l">
              <a:lnSpc>
                <a:spcPct val="99000"/>
              </a:lnSpc>
              <a:spcBef>
                <a:spcPts val="0"/>
              </a:spcBef>
              <a:spcAft>
                <a:spcPts val="0"/>
              </a:spcAft>
              <a:buClr>
                <a:srgbClr val="464B5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1"/>
          <p:cNvSpPr txBox="1">
            <a:spLocks noGrp="1"/>
          </p:cNvSpPr>
          <p:nvPr>
            <p:ph type="dt" idx="10"/>
          </p:nvPr>
        </p:nvSpPr>
        <p:spPr>
          <a:xfrm>
            <a:off x="8961071" y="6296615"/>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1"/>
          <p:cNvSpPr txBox="1">
            <a:spLocks noGrp="1"/>
          </p:cNvSpPr>
          <p:nvPr>
            <p:ph type="ftr" idx="11"/>
          </p:nvPr>
        </p:nvSpPr>
        <p:spPr>
          <a:xfrm>
            <a:off x="2933699" y="6296615"/>
            <a:ext cx="566737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1"/>
          <p:cNvSpPr txBox="1">
            <a:spLocks noGrp="1"/>
          </p:cNvSpPr>
          <p:nvPr>
            <p:ph type="sldNum" idx="12"/>
          </p:nvPr>
        </p:nvSpPr>
        <p:spPr>
          <a:xfrm>
            <a:off x="512999" y="723328"/>
            <a:ext cx="1884348" cy="60426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24042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Blank" type="blank">
  <p:cSld name="Blank">
    <p:bg>
      <p:bgPr>
        <a:solidFill>
          <a:schemeClr val="lt2"/>
        </a:solidFill>
        <a:effectLst/>
      </p:bgPr>
    </p:bg>
    <p:spTree>
      <p:nvGrpSpPr>
        <p:cNvPr id="1" name="Shape 72"/>
        <p:cNvGrpSpPr/>
        <p:nvPr/>
      </p:nvGrpSpPr>
      <p:grpSpPr>
        <a:xfrm>
          <a:off x="0" y="0"/>
          <a:ext cx="0" cy="0"/>
          <a:chOff x="0" y="0"/>
          <a:chExt cx="0" cy="0"/>
        </a:xfrm>
      </p:grpSpPr>
      <p:grpSp>
        <p:nvGrpSpPr>
          <p:cNvPr id="73" name="Google Shape;73;p22" title="Feathers"/>
          <p:cNvGrpSpPr/>
          <p:nvPr/>
        </p:nvGrpSpPr>
        <p:grpSpPr>
          <a:xfrm>
            <a:off x="400714" y="362425"/>
            <a:ext cx="3495979" cy="6204388"/>
            <a:chOff x="400714" y="362425"/>
            <a:chExt cx="3495979" cy="6204388"/>
          </a:xfrm>
        </p:grpSpPr>
        <p:sp>
          <p:nvSpPr>
            <p:cNvPr id="74" name="Google Shape;74;p22"/>
            <p:cNvSpPr/>
            <p:nvPr/>
          </p:nvSpPr>
          <p:spPr>
            <a:xfrm>
              <a:off x="400714" y="362425"/>
              <a:ext cx="2218442" cy="6204388"/>
            </a:xfrm>
            <a:custGeom>
              <a:avLst/>
              <a:gdLst/>
              <a:ahLst/>
              <a:cxnLst/>
              <a:rect l="l" t="t" r="r" b="b"/>
              <a:pathLst>
                <a:path w="697" h="1954" extrusionOk="0">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rgbClr val="D0CDBB">
                <a:alpha val="74901"/>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2"/>
            <p:cNvSpPr/>
            <p:nvPr/>
          </p:nvSpPr>
          <p:spPr>
            <a:xfrm>
              <a:off x="1133752" y="1810138"/>
              <a:ext cx="2762941" cy="4746626"/>
            </a:xfrm>
            <a:custGeom>
              <a:avLst/>
              <a:gdLst/>
              <a:ahLst/>
              <a:cxnLst/>
              <a:rect l="l" t="t" r="r" b="b"/>
              <a:pathLst>
                <a:path w="869" h="1495" extrusionOk="0">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rgbClr val="D0CDBB">
                <a:alpha val="4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22"/>
          <p:cNvSpPr txBox="1">
            <a:spLocks noGrp="1"/>
          </p:cNvSpPr>
          <p:nvPr>
            <p:ph type="dt" idx="10"/>
          </p:nvPr>
        </p:nvSpPr>
        <p:spPr>
          <a:xfrm>
            <a:off x="8961071" y="6296615"/>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
          <p:cNvSpPr txBox="1">
            <a:spLocks noGrp="1"/>
          </p:cNvSpPr>
          <p:nvPr>
            <p:ph type="ftr" idx="11"/>
          </p:nvPr>
        </p:nvSpPr>
        <p:spPr>
          <a:xfrm>
            <a:off x="2933699" y="6296615"/>
            <a:ext cx="566737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2"/>
          <p:cNvSpPr txBox="1">
            <a:spLocks noGrp="1"/>
          </p:cNvSpPr>
          <p:nvPr>
            <p:ph type="sldNum" idx="12"/>
          </p:nvPr>
        </p:nvSpPr>
        <p:spPr>
          <a:xfrm>
            <a:off x="512999" y="723328"/>
            <a:ext cx="1884348" cy="60426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891357369"/>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Content with Caption">
    <p:spTree>
      <p:nvGrpSpPr>
        <p:cNvPr id="1" name="Shape 79"/>
        <p:cNvGrpSpPr/>
        <p:nvPr/>
      </p:nvGrpSpPr>
      <p:grpSpPr>
        <a:xfrm>
          <a:off x="0" y="0"/>
          <a:ext cx="0" cy="0"/>
          <a:chOff x="0" y="0"/>
          <a:chExt cx="0" cy="0"/>
        </a:xfrm>
      </p:grpSpPr>
      <p:sp>
        <p:nvSpPr>
          <p:cNvPr id="80" name="Google Shape;80;p23" title="Feather"/>
          <p:cNvSpPr/>
          <p:nvPr/>
        </p:nvSpPr>
        <p:spPr>
          <a:xfrm rot="2047334" flipH="1">
            <a:off x="8572457" y="453681"/>
            <a:ext cx="3409445" cy="5857295"/>
          </a:xfrm>
          <a:custGeom>
            <a:avLst/>
            <a:gdLst/>
            <a:ahLst/>
            <a:cxnLst/>
            <a:rect l="l" t="t" r="r" b="b"/>
            <a:pathLst>
              <a:path w="869" h="1495" extrusionOk="0">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rgbClr val="D0CDBB">
              <a:alpha val="4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3"/>
          <p:cNvSpPr txBox="1">
            <a:spLocks noGrp="1"/>
          </p:cNvSpPr>
          <p:nvPr>
            <p:ph type="title"/>
          </p:nvPr>
        </p:nvSpPr>
        <p:spPr>
          <a:xfrm>
            <a:off x="8476488" y="1503907"/>
            <a:ext cx="3227715" cy="1687924"/>
          </a:xfrm>
          <a:prstGeom prst="rect">
            <a:avLst/>
          </a:prstGeom>
          <a:noFill/>
          <a:ln>
            <a:noFill/>
          </a:ln>
        </p:spPr>
        <p:txBody>
          <a:bodyPr spcFirstLastPara="1" wrap="square" lIns="91425" tIns="45700" rIns="91425" bIns="45700" anchor="b" anchorCtr="0">
            <a:normAutofit/>
          </a:bodyPr>
          <a:lstStyle>
            <a:lvl1pPr lvl="0" algn="l">
              <a:lnSpc>
                <a:spcPct val="104000"/>
              </a:lnSpc>
              <a:spcBef>
                <a:spcPts val="0"/>
              </a:spcBef>
              <a:spcAft>
                <a:spcPts val="0"/>
              </a:spcAft>
              <a:buClr>
                <a:srgbClr val="464B56"/>
              </a:buClr>
              <a:buSzPts val="3400"/>
              <a:buFont typeface="Century Schoolbook"/>
              <a:buNone/>
              <a:defRPr sz="3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3"/>
          <p:cNvSpPr txBox="1">
            <a:spLocks noGrp="1"/>
          </p:cNvSpPr>
          <p:nvPr>
            <p:ph type="body" idx="1"/>
          </p:nvPr>
        </p:nvSpPr>
        <p:spPr>
          <a:xfrm>
            <a:off x="487730" y="441414"/>
            <a:ext cx="7597040" cy="5654586"/>
          </a:xfrm>
          <a:prstGeom prst="rect">
            <a:avLst/>
          </a:prstGeom>
          <a:noFill/>
          <a:ln>
            <a:noFill/>
          </a:ln>
        </p:spPr>
        <p:txBody>
          <a:bodyPr spcFirstLastPara="1" wrap="square" lIns="91425" tIns="45700" rIns="91425" bIns="45700" anchor="t" anchorCtr="0">
            <a:normAutofit/>
          </a:bodyPr>
          <a:lstStyle>
            <a:lvl1pPr marL="457200" lvl="0" indent="-355600" algn="l">
              <a:lnSpc>
                <a:spcPct val="111000"/>
              </a:lnSpc>
              <a:spcBef>
                <a:spcPts val="930"/>
              </a:spcBef>
              <a:spcAft>
                <a:spcPts val="0"/>
              </a:spcAft>
              <a:buClr>
                <a:srgbClr val="464B56"/>
              </a:buClr>
              <a:buSzPts val="2000"/>
              <a:buChar char="–"/>
              <a:defRPr sz="2000"/>
            </a:lvl1pPr>
            <a:lvl2pPr marL="914400" lvl="1" indent="-342900" algn="l">
              <a:lnSpc>
                <a:spcPct val="111000"/>
              </a:lnSpc>
              <a:spcBef>
                <a:spcPts val="930"/>
              </a:spcBef>
              <a:spcAft>
                <a:spcPts val="0"/>
              </a:spcAft>
              <a:buClr>
                <a:srgbClr val="464B56"/>
              </a:buClr>
              <a:buSzPts val="1800"/>
              <a:buChar char="–"/>
              <a:defRPr sz="1800"/>
            </a:lvl2pPr>
            <a:lvl3pPr marL="1371600" lvl="2" indent="-330200" algn="l">
              <a:lnSpc>
                <a:spcPct val="111000"/>
              </a:lnSpc>
              <a:spcBef>
                <a:spcPts val="930"/>
              </a:spcBef>
              <a:spcAft>
                <a:spcPts val="0"/>
              </a:spcAft>
              <a:buClr>
                <a:srgbClr val="464B56"/>
              </a:buClr>
              <a:buSzPts val="1600"/>
              <a:buChar char="–"/>
              <a:defRPr sz="1600"/>
            </a:lvl3pPr>
            <a:lvl4pPr marL="1828800" lvl="3" indent="-317500" algn="l">
              <a:lnSpc>
                <a:spcPct val="111000"/>
              </a:lnSpc>
              <a:spcBef>
                <a:spcPts val="930"/>
              </a:spcBef>
              <a:spcAft>
                <a:spcPts val="0"/>
              </a:spcAft>
              <a:buClr>
                <a:srgbClr val="464B56"/>
              </a:buClr>
              <a:buSzPts val="1400"/>
              <a:buChar char="–"/>
              <a:defRPr sz="1400"/>
            </a:lvl4pPr>
            <a:lvl5pPr marL="2286000" lvl="4" indent="-317500" algn="l">
              <a:lnSpc>
                <a:spcPct val="111000"/>
              </a:lnSpc>
              <a:spcBef>
                <a:spcPts val="930"/>
              </a:spcBef>
              <a:spcAft>
                <a:spcPts val="0"/>
              </a:spcAft>
              <a:buClr>
                <a:srgbClr val="464B56"/>
              </a:buClr>
              <a:buSzPts val="1400"/>
              <a:buChar char="–"/>
              <a:defRPr sz="1400"/>
            </a:lvl5pPr>
            <a:lvl6pPr marL="2743200" lvl="5" indent="-317500" algn="l">
              <a:lnSpc>
                <a:spcPct val="111000"/>
              </a:lnSpc>
              <a:spcBef>
                <a:spcPts val="930"/>
              </a:spcBef>
              <a:spcAft>
                <a:spcPts val="0"/>
              </a:spcAft>
              <a:buClr>
                <a:srgbClr val="474A55"/>
              </a:buClr>
              <a:buSzPts val="1400"/>
              <a:buChar char="–"/>
              <a:defRPr sz="1400"/>
            </a:lvl6pPr>
            <a:lvl7pPr marL="3200400" lvl="6" indent="-317500" algn="l">
              <a:lnSpc>
                <a:spcPct val="111000"/>
              </a:lnSpc>
              <a:spcBef>
                <a:spcPts val="930"/>
              </a:spcBef>
              <a:spcAft>
                <a:spcPts val="0"/>
              </a:spcAft>
              <a:buClr>
                <a:srgbClr val="474A55"/>
              </a:buClr>
              <a:buSzPts val="1400"/>
              <a:buChar char="–"/>
              <a:defRPr sz="1400"/>
            </a:lvl7pPr>
            <a:lvl8pPr marL="3657600" lvl="7" indent="-317500" algn="l">
              <a:lnSpc>
                <a:spcPct val="111000"/>
              </a:lnSpc>
              <a:spcBef>
                <a:spcPts val="930"/>
              </a:spcBef>
              <a:spcAft>
                <a:spcPts val="0"/>
              </a:spcAft>
              <a:buClr>
                <a:srgbClr val="474A55"/>
              </a:buClr>
              <a:buSzPts val="1400"/>
              <a:buChar char="–"/>
              <a:defRPr sz="1400"/>
            </a:lvl8pPr>
            <a:lvl9pPr marL="4114800" lvl="8" indent="-317500" algn="l">
              <a:lnSpc>
                <a:spcPct val="111000"/>
              </a:lnSpc>
              <a:spcBef>
                <a:spcPts val="930"/>
              </a:spcBef>
              <a:spcAft>
                <a:spcPts val="0"/>
              </a:spcAft>
              <a:buClr>
                <a:srgbClr val="474A55"/>
              </a:buClr>
              <a:buSzPts val="1400"/>
              <a:buChar char="–"/>
              <a:defRPr sz="1400"/>
            </a:lvl9pPr>
          </a:lstStyle>
          <a:p>
            <a:endParaRPr/>
          </a:p>
        </p:txBody>
      </p:sp>
      <p:sp>
        <p:nvSpPr>
          <p:cNvPr id="83" name="Google Shape;83;p23"/>
          <p:cNvSpPr txBox="1">
            <a:spLocks noGrp="1"/>
          </p:cNvSpPr>
          <p:nvPr>
            <p:ph type="body" idx="2"/>
          </p:nvPr>
        </p:nvSpPr>
        <p:spPr>
          <a:xfrm>
            <a:off x="8476488" y="3223803"/>
            <a:ext cx="3227715" cy="2872197"/>
          </a:xfrm>
          <a:prstGeom prst="rect">
            <a:avLst/>
          </a:prstGeom>
          <a:noFill/>
          <a:ln>
            <a:noFill/>
          </a:ln>
        </p:spPr>
        <p:txBody>
          <a:bodyPr spcFirstLastPara="1" wrap="square" lIns="91425" tIns="45700" rIns="91425" bIns="45700" anchor="t" anchorCtr="0">
            <a:normAutofit/>
          </a:bodyPr>
          <a:lstStyle>
            <a:lvl1pPr marL="457200" lvl="0" indent="-228600" algn="l">
              <a:lnSpc>
                <a:spcPct val="111000"/>
              </a:lnSpc>
              <a:spcBef>
                <a:spcPts val="1400"/>
              </a:spcBef>
              <a:spcAft>
                <a:spcPts val="0"/>
              </a:spcAft>
              <a:buClr>
                <a:srgbClr val="464B56"/>
              </a:buClr>
              <a:buSzPts val="1600"/>
              <a:buNone/>
              <a:defRPr sz="1600"/>
            </a:lvl1pPr>
            <a:lvl2pPr marL="914400" lvl="1" indent="-228600" algn="l">
              <a:lnSpc>
                <a:spcPct val="111000"/>
              </a:lnSpc>
              <a:spcBef>
                <a:spcPts val="930"/>
              </a:spcBef>
              <a:spcAft>
                <a:spcPts val="0"/>
              </a:spcAft>
              <a:buClr>
                <a:srgbClr val="464B56"/>
              </a:buClr>
              <a:buSzPts val="1400"/>
              <a:buNone/>
              <a:defRPr sz="1400"/>
            </a:lvl2pPr>
            <a:lvl3pPr marL="1371600" lvl="2" indent="-228600" algn="l">
              <a:lnSpc>
                <a:spcPct val="111000"/>
              </a:lnSpc>
              <a:spcBef>
                <a:spcPts val="930"/>
              </a:spcBef>
              <a:spcAft>
                <a:spcPts val="0"/>
              </a:spcAft>
              <a:buClr>
                <a:srgbClr val="464B56"/>
              </a:buClr>
              <a:buSzPts val="1200"/>
              <a:buNone/>
              <a:defRPr sz="1200"/>
            </a:lvl3pPr>
            <a:lvl4pPr marL="1828800" lvl="3" indent="-228600" algn="l">
              <a:lnSpc>
                <a:spcPct val="111000"/>
              </a:lnSpc>
              <a:spcBef>
                <a:spcPts val="930"/>
              </a:spcBef>
              <a:spcAft>
                <a:spcPts val="0"/>
              </a:spcAft>
              <a:buClr>
                <a:srgbClr val="464B56"/>
              </a:buClr>
              <a:buSzPts val="1000"/>
              <a:buNone/>
              <a:defRPr sz="1000"/>
            </a:lvl4pPr>
            <a:lvl5pPr marL="2286000" lvl="4" indent="-228600" algn="l">
              <a:lnSpc>
                <a:spcPct val="111000"/>
              </a:lnSpc>
              <a:spcBef>
                <a:spcPts val="930"/>
              </a:spcBef>
              <a:spcAft>
                <a:spcPts val="0"/>
              </a:spcAft>
              <a:buClr>
                <a:srgbClr val="464B56"/>
              </a:buClr>
              <a:buSzPts val="1000"/>
              <a:buNone/>
              <a:defRPr sz="1000"/>
            </a:lvl5pPr>
            <a:lvl6pPr marL="2743200" lvl="5" indent="-228600" algn="l">
              <a:lnSpc>
                <a:spcPct val="111000"/>
              </a:lnSpc>
              <a:spcBef>
                <a:spcPts val="930"/>
              </a:spcBef>
              <a:spcAft>
                <a:spcPts val="0"/>
              </a:spcAft>
              <a:buClr>
                <a:srgbClr val="474A55"/>
              </a:buClr>
              <a:buSzPts val="1000"/>
              <a:buNone/>
              <a:defRPr sz="1000"/>
            </a:lvl6pPr>
            <a:lvl7pPr marL="3200400" lvl="6" indent="-228600" algn="l">
              <a:lnSpc>
                <a:spcPct val="111000"/>
              </a:lnSpc>
              <a:spcBef>
                <a:spcPts val="930"/>
              </a:spcBef>
              <a:spcAft>
                <a:spcPts val="0"/>
              </a:spcAft>
              <a:buClr>
                <a:srgbClr val="474A55"/>
              </a:buClr>
              <a:buSzPts val="1000"/>
              <a:buNone/>
              <a:defRPr sz="1000"/>
            </a:lvl7pPr>
            <a:lvl8pPr marL="3657600" lvl="7" indent="-228600" algn="l">
              <a:lnSpc>
                <a:spcPct val="111000"/>
              </a:lnSpc>
              <a:spcBef>
                <a:spcPts val="930"/>
              </a:spcBef>
              <a:spcAft>
                <a:spcPts val="0"/>
              </a:spcAft>
              <a:buClr>
                <a:srgbClr val="474A55"/>
              </a:buClr>
              <a:buSzPts val="1000"/>
              <a:buNone/>
              <a:defRPr sz="1000"/>
            </a:lvl8pPr>
            <a:lvl9pPr marL="4114800" lvl="8" indent="-228600" algn="l">
              <a:lnSpc>
                <a:spcPct val="111000"/>
              </a:lnSpc>
              <a:spcBef>
                <a:spcPts val="930"/>
              </a:spcBef>
              <a:spcAft>
                <a:spcPts val="0"/>
              </a:spcAft>
              <a:buClr>
                <a:srgbClr val="474A55"/>
              </a:buClr>
              <a:buSzPts val="1000"/>
              <a:buNone/>
              <a:defRPr sz="1000"/>
            </a:lvl9pPr>
          </a:lstStyle>
          <a:p>
            <a:endParaRPr/>
          </a:p>
        </p:txBody>
      </p:sp>
      <p:sp>
        <p:nvSpPr>
          <p:cNvPr id="84" name="Google Shape;84;p23"/>
          <p:cNvSpPr txBox="1">
            <a:spLocks noGrp="1"/>
          </p:cNvSpPr>
          <p:nvPr>
            <p:ph type="dt" idx="10"/>
          </p:nvPr>
        </p:nvSpPr>
        <p:spPr>
          <a:xfrm>
            <a:off x="8476555" y="6286500"/>
            <a:ext cx="322771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3"/>
          <p:cNvSpPr txBox="1">
            <a:spLocks noGrp="1"/>
          </p:cNvSpPr>
          <p:nvPr>
            <p:ph type="ftr" idx="11"/>
          </p:nvPr>
        </p:nvSpPr>
        <p:spPr>
          <a:xfrm>
            <a:off x="487730" y="6286500"/>
            <a:ext cx="75970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3"/>
          <p:cNvSpPr txBox="1">
            <a:spLocks noGrp="1"/>
          </p:cNvSpPr>
          <p:nvPr>
            <p:ph type="sldNum" idx="12"/>
          </p:nvPr>
        </p:nvSpPr>
        <p:spPr>
          <a:xfrm>
            <a:off x="8476488" y="373604"/>
            <a:ext cx="3227715" cy="81648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4400">
                <a:solidFill>
                  <a:srgbClr val="464B56"/>
                </a:solidFill>
                <a:latin typeface="Century Schoolbook"/>
                <a:ea typeface="Century Schoolbook"/>
                <a:cs typeface="Century Schoolbook"/>
                <a:sym typeface="Century Schoolbook"/>
              </a:defRPr>
            </a:lvl1pPr>
            <a:lvl2pPr marL="0" lvl="1" indent="0" algn="l">
              <a:spcBef>
                <a:spcPts val="0"/>
              </a:spcBef>
              <a:buNone/>
              <a:defRPr sz="4400">
                <a:solidFill>
                  <a:srgbClr val="464B56"/>
                </a:solidFill>
                <a:latin typeface="Century Schoolbook"/>
                <a:ea typeface="Century Schoolbook"/>
                <a:cs typeface="Century Schoolbook"/>
                <a:sym typeface="Century Schoolbook"/>
              </a:defRPr>
            </a:lvl2pPr>
            <a:lvl3pPr marL="0" lvl="2" indent="0" algn="l">
              <a:spcBef>
                <a:spcPts val="0"/>
              </a:spcBef>
              <a:buNone/>
              <a:defRPr sz="4400">
                <a:solidFill>
                  <a:srgbClr val="464B56"/>
                </a:solidFill>
                <a:latin typeface="Century Schoolbook"/>
                <a:ea typeface="Century Schoolbook"/>
                <a:cs typeface="Century Schoolbook"/>
                <a:sym typeface="Century Schoolbook"/>
              </a:defRPr>
            </a:lvl3pPr>
            <a:lvl4pPr marL="0" lvl="3" indent="0" algn="l">
              <a:spcBef>
                <a:spcPts val="0"/>
              </a:spcBef>
              <a:buNone/>
              <a:defRPr sz="4400">
                <a:solidFill>
                  <a:srgbClr val="464B56"/>
                </a:solidFill>
                <a:latin typeface="Century Schoolbook"/>
                <a:ea typeface="Century Schoolbook"/>
                <a:cs typeface="Century Schoolbook"/>
                <a:sym typeface="Century Schoolbook"/>
              </a:defRPr>
            </a:lvl4pPr>
            <a:lvl5pPr marL="0" lvl="4" indent="0" algn="l">
              <a:spcBef>
                <a:spcPts val="0"/>
              </a:spcBef>
              <a:buNone/>
              <a:defRPr sz="4400">
                <a:solidFill>
                  <a:srgbClr val="464B56"/>
                </a:solidFill>
                <a:latin typeface="Century Schoolbook"/>
                <a:ea typeface="Century Schoolbook"/>
                <a:cs typeface="Century Schoolbook"/>
                <a:sym typeface="Century Schoolbook"/>
              </a:defRPr>
            </a:lvl5pPr>
            <a:lvl6pPr marL="0" lvl="5" indent="0" algn="l">
              <a:spcBef>
                <a:spcPts val="0"/>
              </a:spcBef>
              <a:buNone/>
              <a:defRPr sz="4400">
                <a:solidFill>
                  <a:srgbClr val="464B56"/>
                </a:solidFill>
                <a:latin typeface="Century Schoolbook"/>
                <a:ea typeface="Century Schoolbook"/>
                <a:cs typeface="Century Schoolbook"/>
                <a:sym typeface="Century Schoolbook"/>
              </a:defRPr>
            </a:lvl6pPr>
            <a:lvl7pPr marL="0" lvl="6" indent="0" algn="l">
              <a:spcBef>
                <a:spcPts val="0"/>
              </a:spcBef>
              <a:buNone/>
              <a:defRPr sz="4400">
                <a:solidFill>
                  <a:srgbClr val="464B56"/>
                </a:solidFill>
                <a:latin typeface="Century Schoolbook"/>
                <a:ea typeface="Century Schoolbook"/>
                <a:cs typeface="Century Schoolbook"/>
                <a:sym typeface="Century Schoolbook"/>
              </a:defRPr>
            </a:lvl7pPr>
            <a:lvl8pPr marL="0" lvl="7" indent="0" algn="l">
              <a:spcBef>
                <a:spcPts val="0"/>
              </a:spcBef>
              <a:buNone/>
              <a:defRPr sz="4400">
                <a:solidFill>
                  <a:srgbClr val="464B56"/>
                </a:solidFill>
                <a:latin typeface="Century Schoolbook"/>
                <a:ea typeface="Century Schoolbook"/>
                <a:cs typeface="Century Schoolbook"/>
                <a:sym typeface="Century Schoolbook"/>
              </a:defRPr>
            </a:lvl8pPr>
            <a:lvl9pPr marL="0" lvl="8" indent="0" algn="l">
              <a:spcBef>
                <a:spcPts val="0"/>
              </a:spcBef>
              <a:buNone/>
              <a:defRPr sz="4400">
                <a:solidFill>
                  <a:srgbClr val="464B56"/>
                </a:solidFill>
                <a:latin typeface="Century Schoolbook"/>
                <a:ea typeface="Century Schoolbook"/>
                <a:cs typeface="Century Schoolbook"/>
                <a:sym typeface="Century Schoolbook"/>
              </a:defRPr>
            </a:lvl9pPr>
          </a:lstStyle>
          <a:p>
            <a:pPr marL="0" lvl="0" indent="0" algn="l"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514884426"/>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 with Caption">
    <p:spTree>
      <p:nvGrpSpPr>
        <p:cNvPr id="1" name="Shape 87"/>
        <p:cNvGrpSpPr/>
        <p:nvPr/>
      </p:nvGrpSpPr>
      <p:grpSpPr>
        <a:xfrm>
          <a:off x="0" y="0"/>
          <a:ext cx="0" cy="0"/>
          <a:chOff x="0" y="0"/>
          <a:chExt cx="0" cy="0"/>
        </a:xfrm>
      </p:grpSpPr>
      <p:sp>
        <p:nvSpPr>
          <p:cNvPr id="88" name="Google Shape;88;p24" title="Feather"/>
          <p:cNvSpPr/>
          <p:nvPr/>
        </p:nvSpPr>
        <p:spPr>
          <a:xfrm rot="2047334" flipH="1">
            <a:off x="8572457" y="453681"/>
            <a:ext cx="3409445" cy="5857295"/>
          </a:xfrm>
          <a:custGeom>
            <a:avLst/>
            <a:gdLst/>
            <a:ahLst/>
            <a:cxnLst/>
            <a:rect l="l" t="t" r="r" b="b"/>
            <a:pathLst>
              <a:path w="869" h="1495" extrusionOk="0">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rgbClr val="D0CDBB">
              <a:alpha val="4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4"/>
          <p:cNvSpPr txBox="1">
            <a:spLocks noGrp="1"/>
          </p:cNvSpPr>
          <p:nvPr>
            <p:ph type="title"/>
          </p:nvPr>
        </p:nvSpPr>
        <p:spPr>
          <a:xfrm>
            <a:off x="8476488" y="1503910"/>
            <a:ext cx="3230625" cy="1687924"/>
          </a:xfrm>
          <a:prstGeom prst="rect">
            <a:avLst/>
          </a:prstGeom>
          <a:noFill/>
          <a:ln>
            <a:noFill/>
          </a:ln>
        </p:spPr>
        <p:txBody>
          <a:bodyPr spcFirstLastPara="1" wrap="square" lIns="91425" tIns="45700" rIns="91425" bIns="45700" anchor="b" anchorCtr="0">
            <a:noAutofit/>
          </a:bodyPr>
          <a:lstStyle>
            <a:lvl1pPr lvl="0" algn="l">
              <a:lnSpc>
                <a:spcPct val="104000"/>
              </a:lnSpc>
              <a:spcBef>
                <a:spcPts val="0"/>
              </a:spcBef>
              <a:spcAft>
                <a:spcPts val="0"/>
              </a:spcAft>
              <a:buClr>
                <a:srgbClr val="464B56"/>
              </a:buClr>
              <a:buSzPts val="3400"/>
              <a:buFont typeface="Century Schoolbook"/>
              <a:buNone/>
              <a:defRPr sz="3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0" name="Google Shape;90;p24"/>
          <p:cNvSpPr>
            <a:spLocks noGrp="1"/>
          </p:cNvSpPr>
          <p:nvPr>
            <p:ph type="pic" idx="2"/>
          </p:nvPr>
        </p:nvSpPr>
        <p:spPr>
          <a:xfrm>
            <a:off x="0" y="0"/>
            <a:ext cx="8102651" cy="6857999"/>
          </a:xfrm>
          <a:prstGeom prst="rect">
            <a:avLst/>
          </a:prstGeom>
          <a:noFill/>
          <a:ln>
            <a:noFill/>
          </a:ln>
        </p:spPr>
      </p:sp>
      <p:sp>
        <p:nvSpPr>
          <p:cNvPr id="91" name="Google Shape;91;p24"/>
          <p:cNvSpPr txBox="1">
            <a:spLocks noGrp="1"/>
          </p:cNvSpPr>
          <p:nvPr>
            <p:ph type="body" idx="1"/>
          </p:nvPr>
        </p:nvSpPr>
        <p:spPr>
          <a:xfrm>
            <a:off x="8476488" y="3223806"/>
            <a:ext cx="3227832" cy="2872194"/>
          </a:xfrm>
          <a:prstGeom prst="rect">
            <a:avLst/>
          </a:prstGeom>
          <a:noFill/>
          <a:ln>
            <a:noFill/>
          </a:ln>
        </p:spPr>
        <p:txBody>
          <a:bodyPr spcFirstLastPara="1" wrap="square" lIns="91425" tIns="45700" rIns="91425" bIns="45700" anchor="t" anchorCtr="0">
            <a:normAutofit/>
          </a:bodyPr>
          <a:lstStyle>
            <a:lvl1pPr marL="457200" lvl="0" indent="-228600" algn="l">
              <a:lnSpc>
                <a:spcPct val="111000"/>
              </a:lnSpc>
              <a:spcBef>
                <a:spcPts val="1400"/>
              </a:spcBef>
              <a:spcAft>
                <a:spcPts val="0"/>
              </a:spcAft>
              <a:buClr>
                <a:srgbClr val="464B56"/>
              </a:buClr>
              <a:buSzPts val="1600"/>
              <a:buNone/>
              <a:defRPr sz="1600"/>
            </a:lvl1pPr>
            <a:lvl2pPr marL="914400" lvl="1" indent="-228600" algn="l">
              <a:lnSpc>
                <a:spcPct val="111000"/>
              </a:lnSpc>
              <a:spcBef>
                <a:spcPts val="930"/>
              </a:spcBef>
              <a:spcAft>
                <a:spcPts val="0"/>
              </a:spcAft>
              <a:buClr>
                <a:srgbClr val="464B56"/>
              </a:buClr>
              <a:buSzPts val="1400"/>
              <a:buNone/>
              <a:defRPr sz="1400"/>
            </a:lvl2pPr>
            <a:lvl3pPr marL="1371600" lvl="2" indent="-228600" algn="l">
              <a:lnSpc>
                <a:spcPct val="111000"/>
              </a:lnSpc>
              <a:spcBef>
                <a:spcPts val="930"/>
              </a:spcBef>
              <a:spcAft>
                <a:spcPts val="0"/>
              </a:spcAft>
              <a:buClr>
                <a:srgbClr val="464B56"/>
              </a:buClr>
              <a:buSzPts val="1200"/>
              <a:buNone/>
              <a:defRPr sz="1200"/>
            </a:lvl3pPr>
            <a:lvl4pPr marL="1828800" lvl="3" indent="-228600" algn="l">
              <a:lnSpc>
                <a:spcPct val="111000"/>
              </a:lnSpc>
              <a:spcBef>
                <a:spcPts val="930"/>
              </a:spcBef>
              <a:spcAft>
                <a:spcPts val="0"/>
              </a:spcAft>
              <a:buClr>
                <a:srgbClr val="464B56"/>
              </a:buClr>
              <a:buSzPts val="1000"/>
              <a:buNone/>
              <a:defRPr sz="1000"/>
            </a:lvl4pPr>
            <a:lvl5pPr marL="2286000" lvl="4" indent="-228600" algn="l">
              <a:lnSpc>
                <a:spcPct val="111000"/>
              </a:lnSpc>
              <a:spcBef>
                <a:spcPts val="930"/>
              </a:spcBef>
              <a:spcAft>
                <a:spcPts val="0"/>
              </a:spcAft>
              <a:buClr>
                <a:srgbClr val="464B56"/>
              </a:buClr>
              <a:buSzPts val="1000"/>
              <a:buNone/>
              <a:defRPr sz="1000"/>
            </a:lvl5pPr>
            <a:lvl6pPr marL="2743200" lvl="5" indent="-228600" algn="l">
              <a:lnSpc>
                <a:spcPct val="111000"/>
              </a:lnSpc>
              <a:spcBef>
                <a:spcPts val="930"/>
              </a:spcBef>
              <a:spcAft>
                <a:spcPts val="0"/>
              </a:spcAft>
              <a:buClr>
                <a:srgbClr val="474A55"/>
              </a:buClr>
              <a:buSzPts val="1000"/>
              <a:buNone/>
              <a:defRPr sz="1000"/>
            </a:lvl6pPr>
            <a:lvl7pPr marL="3200400" lvl="6" indent="-228600" algn="l">
              <a:lnSpc>
                <a:spcPct val="111000"/>
              </a:lnSpc>
              <a:spcBef>
                <a:spcPts val="930"/>
              </a:spcBef>
              <a:spcAft>
                <a:spcPts val="0"/>
              </a:spcAft>
              <a:buClr>
                <a:srgbClr val="474A55"/>
              </a:buClr>
              <a:buSzPts val="1000"/>
              <a:buNone/>
              <a:defRPr sz="1000"/>
            </a:lvl7pPr>
            <a:lvl8pPr marL="3657600" lvl="7" indent="-228600" algn="l">
              <a:lnSpc>
                <a:spcPct val="111000"/>
              </a:lnSpc>
              <a:spcBef>
                <a:spcPts val="930"/>
              </a:spcBef>
              <a:spcAft>
                <a:spcPts val="0"/>
              </a:spcAft>
              <a:buClr>
                <a:srgbClr val="474A55"/>
              </a:buClr>
              <a:buSzPts val="1000"/>
              <a:buNone/>
              <a:defRPr sz="1000"/>
            </a:lvl8pPr>
            <a:lvl9pPr marL="4114800" lvl="8" indent="-228600" algn="l">
              <a:lnSpc>
                <a:spcPct val="111000"/>
              </a:lnSpc>
              <a:spcBef>
                <a:spcPts val="930"/>
              </a:spcBef>
              <a:spcAft>
                <a:spcPts val="0"/>
              </a:spcAft>
              <a:buClr>
                <a:srgbClr val="474A55"/>
              </a:buClr>
              <a:buSzPts val="1000"/>
              <a:buNone/>
              <a:defRPr sz="1000"/>
            </a:lvl9pPr>
          </a:lstStyle>
          <a:p>
            <a:endParaRPr/>
          </a:p>
        </p:txBody>
      </p:sp>
      <p:sp>
        <p:nvSpPr>
          <p:cNvPr id="92" name="Google Shape;92;p24"/>
          <p:cNvSpPr txBox="1">
            <a:spLocks noGrp="1"/>
          </p:cNvSpPr>
          <p:nvPr>
            <p:ph type="dt" idx="10"/>
          </p:nvPr>
        </p:nvSpPr>
        <p:spPr>
          <a:xfrm>
            <a:off x="8476488" y="6291072"/>
            <a:ext cx="322783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4"/>
          <p:cNvSpPr txBox="1">
            <a:spLocks noGrp="1"/>
          </p:cNvSpPr>
          <p:nvPr>
            <p:ph type="ftr" idx="11"/>
          </p:nvPr>
        </p:nvSpPr>
        <p:spPr>
          <a:xfrm>
            <a:off x="487731" y="6291072"/>
            <a:ext cx="759866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4"/>
          <p:cNvSpPr txBox="1">
            <a:spLocks noGrp="1"/>
          </p:cNvSpPr>
          <p:nvPr>
            <p:ph type="sldNum" idx="12"/>
          </p:nvPr>
        </p:nvSpPr>
        <p:spPr>
          <a:xfrm>
            <a:off x="8476488" y="373607"/>
            <a:ext cx="3227832" cy="816482"/>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4400">
                <a:solidFill>
                  <a:srgbClr val="464B56"/>
                </a:solidFill>
                <a:latin typeface="Century Schoolbook"/>
                <a:ea typeface="Century Schoolbook"/>
                <a:cs typeface="Century Schoolbook"/>
                <a:sym typeface="Century Schoolbook"/>
              </a:defRPr>
            </a:lvl1pPr>
            <a:lvl2pPr marL="0" lvl="1" indent="0" algn="l">
              <a:spcBef>
                <a:spcPts val="0"/>
              </a:spcBef>
              <a:buNone/>
              <a:defRPr sz="4400">
                <a:solidFill>
                  <a:srgbClr val="464B56"/>
                </a:solidFill>
                <a:latin typeface="Century Schoolbook"/>
                <a:ea typeface="Century Schoolbook"/>
                <a:cs typeface="Century Schoolbook"/>
                <a:sym typeface="Century Schoolbook"/>
              </a:defRPr>
            </a:lvl2pPr>
            <a:lvl3pPr marL="0" lvl="2" indent="0" algn="l">
              <a:spcBef>
                <a:spcPts val="0"/>
              </a:spcBef>
              <a:buNone/>
              <a:defRPr sz="4400">
                <a:solidFill>
                  <a:srgbClr val="464B56"/>
                </a:solidFill>
                <a:latin typeface="Century Schoolbook"/>
                <a:ea typeface="Century Schoolbook"/>
                <a:cs typeface="Century Schoolbook"/>
                <a:sym typeface="Century Schoolbook"/>
              </a:defRPr>
            </a:lvl3pPr>
            <a:lvl4pPr marL="0" lvl="3" indent="0" algn="l">
              <a:spcBef>
                <a:spcPts val="0"/>
              </a:spcBef>
              <a:buNone/>
              <a:defRPr sz="4400">
                <a:solidFill>
                  <a:srgbClr val="464B56"/>
                </a:solidFill>
                <a:latin typeface="Century Schoolbook"/>
                <a:ea typeface="Century Schoolbook"/>
                <a:cs typeface="Century Schoolbook"/>
                <a:sym typeface="Century Schoolbook"/>
              </a:defRPr>
            </a:lvl4pPr>
            <a:lvl5pPr marL="0" lvl="4" indent="0" algn="l">
              <a:spcBef>
                <a:spcPts val="0"/>
              </a:spcBef>
              <a:buNone/>
              <a:defRPr sz="4400">
                <a:solidFill>
                  <a:srgbClr val="464B56"/>
                </a:solidFill>
                <a:latin typeface="Century Schoolbook"/>
                <a:ea typeface="Century Schoolbook"/>
                <a:cs typeface="Century Schoolbook"/>
                <a:sym typeface="Century Schoolbook"/>
              </a:defRPr>
            </a:lvl5pPr>
            <a:lvl6pPr marL="0" lvl="5" indent="0" algn="l">
              <a:spcBef>
                <a:spcPts val="0"/>
              </a:spcBef>
              <a:buNone/>
              <a:defRPr sz="4400">
                <a:solidFill>
                  <a:srgbClr val="464B56"/>
                </a:solidFill>
                <a:latin typeface="Century Schoolbook"/>
                <a:ea typeface="Century Schoolbook"/>
                <a:cs typeface="Century Schoolbook"/>
                <a:sym typeface="Century Schoolbook"/>
              </a:defRPr>
            </a:lvl6pPr>
            <a:lvl7pPr marL="0" lvl="6" indent="0" algn="l">
              <a:spcBef>
                <a:spcPts val="0"/>
              </a:spcBef>
              <a:buNone/>
              <a:defRPr sz="4400">
                <a:solidFill>
                  <a:srgbClr val="464B56"/>
                </a:solidFill>
                <a:latin typeface="Century Schoolbook"/>
                <a:ea typeface="Century Schoolbook"/>
                <a:cs typeface="Century Schoolbook"/>
                <a:sym typeface="Century Schoolbook"/>
              </a:defRPr>
            </a:lvl7pPr>
            <a:lvl8pPr marL="0" lvl="7" indent="0" algn="l">
              <a:spcBef>
                <a:spcPts val="0"/>
              </a:spcBef>
              <a:buNone/>
              <a:defRPr sz="4400">
                <a:solidFill>
                  <a:srgbClr val="464B56"/>
                </a:solidFill>
                <a:latin typeface="Century Schoolbook"/>
                <a:ea typeface="Century Schoolbook"/>
                <a:cs typeface="Century Schoolbook"/>
                <a:sym typeface="Century Schoolbook"/>
              </a:defRPr>
            </a:lvl8pPr>
            <a:lvl9pPr marL="0" lvl="8" indent="0" algn="l">
              <a:spcBef>
                <a:spcPts val="0"/>
              </a:spcBef>
              <a:buNone/>
              <a:defRPr sz="4400">
                <a:solidFill>
                  <a:srgbClr val="464B56"/>
                </a:solidFill>
                <a:latin typeface="Century Schoolbook"/>
                <a:ea typeface="Century Schoolbook"/>
                <a:cs typeface="Century Schoolbook"/>
                <a:sym typeface="Century Schoolbook"/>
              </a:defRPr>
            </a:lvl9pPr>
          </a:lstStyle>
          <a:p>
            <a:pPr marL="0" lvl="0" indent="0" algn="l"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314316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95"/>
        <p:cNvGrpSpPr/>
        <p:nvPr/>
      </p:nvGrpSpPr>
      <p:grpSpPr>
        <a:xfrm>
          <a:off x="0" y="0"/>
          <a:ext cx="0" cy="0"/>
          <a:chOff x="0" y="0"/>
          <a:chExt cx="0" cy="0"/>
        </a:xfrm>
      </p:grpSpPr>
      <p:sp>
        <p:nvSpPr>
          <p:cNvPr id="96" name="Google Shape;96;p25"/>
          <p:cNvSpPr txBox="1">
            <a:spLocks noGrp="1"/>
          </p:cNvSpPr>
          <p:nvPr>
            <p:ph type="title"/>
          </p:nvPr>
        </p:nvSpPr>
        <p:spPr>
          <a:xfrm>
            <a:off x="2933700" y="568345"/>
            <a:ext cx="8770571" cy="1560716"/>
          </a:xfrm>
          <a:prstGeom prst="rect">
            <a:avLst/>
          </a:prstGeom>
          <a:noFill/>
          <a:ln>
            <a:noFill/>
          </a:ln>
        </p:spPr>
        <p:txBody>
          <a:bodyPr spcFirstLastPara="1" wrap="square" lIns="91425" tIns="45700" rIns="91425" bIns="45700" anchor="t" anchorCtr="0">
            <a:normAutofit/>
          </a:bodyPr>
          <a:lstStyle>
            <a:lvl1pPr lvl="0" algn="l">
              <a:lnSpc>
                <a:spcPct val="99000"/>
              </a:lnSpc>
              <a:spcBef>
                <a:spcPts val="0"/>
              </a:spcBef>
              <a:spcAft>
                <a:spcPts val="0"/>
              </a:spcAft>
              <a:buClr>
                <a:srgbClr val="464B5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25"/>
          <p:cNvSpPr txBox="1">
            <a:spLocks noGrp="1"/>
          </p:cNvSpPr>
          <p:nvPr>
            <p:ph type="body" idx="1"/>
          </p:nvPr>
        </p:nvSpPr>
        <p:spPr>
          <a:xfrm rot="5400000">
            <a:off x="5493234" y="-121133"/>
            <a:ext cx="3651504" cy="8770571"/>
          </a:xfrm>
          <a:prstGeom prst="rect">
            <a:avLst/>
          </a:prstGeom>
          <a:noFill/>
          <a:ln>
            <a:noFill/>
          </a:ln>
        </p:spPr>
        <p:txBody>
          <a:bodyPr spcFirstLastPara="1" wrap="square" lIns="91425" tIns="45700" rIns="91425" bIns="45700" anchor="t" anchorCtr="0">
            <a:normAutofit/>
          </a:bodyPr>
          <a:lstStyle>
            <a:lvl1pPr marL="457200" lvl="0" indent="-342900" algn="l">
              <a:lnSpc>
                <a:spcPct val="111000"/>
              </a:lnSpc>
              <a:spcBef>
                <a:spcPts val="930"/>
              </a:spcBef>
              <a:spcAft>
                <a:spcPts val="0"/>
              </a:spcAft>
              <a:buClr>
                <a:srgbClr val="464B56"/>
              </a:buClr>
              <a:buSzPts val="1800"/>
              <a:buChar char="–"/>
              <a:defRPr/>
            </a:lvl1pPr>
            <a:lvl2pPr marL="914400" lvl="1" indent="-342900" algn="l">
              <a:lnSpc>
                <a:spcPct val="111000"/>
              </a:lnSpc>
              <a:spcBef>
                <a:spcPts val="930"/>
              </a:spcBef>
              <a:spcAft>
                <a:spcPts val="0"/>
              </a:spcAft>
              <a:buClr>
                <a:srgbClr val="464B56"/>
              </a:buClr>
              <a:buSzPts val="1800"/>
              <a:buChar char="–"/>
              <a:defRPr/>
            </a:lvl2pPr>
            <a:lvl3pPr marL="1371600" lvl="2" indent="-342900" algn="l">
              <a:lnSpc>
                <a:spcPct val="111000"/>
              </a:lnSpc>
              <a:spcBef>
                <a:spcPts val="930"/>
              </a:spcBef>
              <a:spcAft>
                <a:spcPts val="0"/>
              </a:spcAft>
              <a:buClr>
                <a:srgbClr val="464B56"/>
              </a:buClr>
              <a:buSzPts val="1800"/>
              <a:buChar char="–"/>
              <a:defRPr/>
            </a:lvl3pPr>
            <a:lvl4pPr marL="1828800" lvl="3" indent="-342900" algn="l">
              <a:lnSpc>
                <a:spcPct val="111000"/>
              </a:lnSpc>
              <a:spcBef>
                <a:spcPts val="930"/>
              </a:spcBef>
              <a:spcAft>
                <a:spcPts val="0"/>
              </a:spcAft>
              <a:buClr>
                <a:srgbClr val="464B56"/>
              </a:buClr>
              <a:buSzPts val="1800"/>
              <a:buChar char="–"/>
              <a:defRPr/>
            </a:lvl4pPr>
            <a:lvl5pPr marL="2286000" lvl="4" indent="-342900" algn="l">
              <a:lnSpc>
                <a:spcPct val="111000"/>
              </a:lnSpc>
              <a:spcBef>
                <a:spcPts val="930"/>
              </a:spcBef>
              <a:spcAft>
                <a:spcPts val="0"/>
              </a:spcAft>
              <a:buClr>
                <a:srgbClr val="464B56"/>
              </a:buClr>
              <a:buSzPts val="1800"/>
              <a:buChar char="–"/>
              <a:defRPr/>
            </a:lvl5pPr>
            <a:lvl6pPr marL="2743200" lvl="5" indent="-342900" algn="l">
              <a:lnSpc>
                <a:spcPct val="111000"/>
              </a:lnSpc>
              <a:spcBef>
                <a:spcPts val="930"/>
              </a:spcBef>
              <a:spcAft>
                <a:spcPts val="0"/>
              </a:spcAft>
              <a:buClr>
                <a:srgbClr val="474A55"/>
              </a:buClr>
              <a:buSzPts val="1800"/>
              <a:buChar char="–"/>
              <a:defRPr/>
            </a:lvl6pPr>
            <a:lvl7pPr marL="3200400" lvl="6" indent="-342900" algn="l">
              <a:lnSpc>
                <a:spcPct val="111000"/>
              </a:lnSpc>
              <a:spcBef>
                <a:spcPts val="930"/>
              </a:spcBef>
              <a:spcAft>
                <a:spcPts val="0"/>
              </a:spcAft>
              <a:buClr>
                <a:srgbClr val="474A55"/>
              </a:buClr>
              <a:buSzPts val="1800"/>
              <a:buChar char="–"/>
              <a:defRPr/>
            </a:lvl7pPr>
            <a:lvl8pPr marL="3657600" lvl="7" indent="-342900" algn="l">
              <a:lnSpc>
                <a:spcPct val="111000"/>
              </a:lnSpc>
              <a:spcBef>
                <a:spcPts val="930"/>
              </a:spcBef>
              <a:spcAft>
                <a:spcPts val="0"/>
              </a:spcAft>
              <a:buClr>
                <a:srgbClr val="474A55"/>
              </a:buClr>
              <a:buSzPts val="1800"/>
              <a:buChar char="–"/>
              <a:defRPr/>
            </a:lvl8pPr>
            <a:lvl9pPr marL="4114800" lvl="8" indent="-342900" algn="l">
              <a:lnSpc>
                <a:spcPct val="111000"/>
              </a:lnSpc>
              <a:spcBef>
                <a:spcPts val="930"/>
              </a:spcBef>
              <a:spcAft>
                <a:spcPts val="0"/>
              </a:spcAft>
              <a:buClr>
                <a:srgbClr val="474A55"/>
              </a:buClr>
              <a:buSzPts val="1800"/>
              <a:buChar char="–"/>
              <a:defRPr/>
            </a:lvl9pPr>
          </a:lstStyle>
          <a:p>
            <a:endParaRPr/>
          </a:p>
        </p:txBody>
      </p:sp>
      <p:sp>
        <p:nvSpPr>
          <p:cNvPr id="98" name="Google Shape;98;p25"/>
          <p:cNvSpPr txBox="1">
            <a:spLocks noGrp="1"/>
          </p:cNvSpPr>
          <p:nvPr>
            <p:ph type="dt" idx="10"/>
          </p:nvPr>
        </p:nvSpPr>
        <p:spPr>
          <a:xfrm>
            <a:off x="8961071" y="6296615"/>
            <a:ext cx="27432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5"/>
          <p:cNvSpPr txBox="1">
            <a:spLocks noGrp="1"/>
          </p:cNvSpPr>
          <p:nvPr>
            <p:ph type="ftr" idx="11"/>
          </p:nvPr>
        </p:nvSpPr>
        <p:spPr>
          <a:xfrm>
            <a:off x="2933699" y="6296615"/>
            <a:ext cx="566737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5"/>
          <p:cNvSpPr txBox="1">
            <a:spLocks noGrp="1"/>
          </p:cNvSpPr>
          <p:nvPr>
            <p:ph type="sldNum" idx="12"/>
          </p:nvPr>
        </p:nvSpPr>
        <p:spPr>
          <a:xfrm>
            <a:off x="512999" y="723328"/>
            <a:ext cx="1884348" cy="60426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525303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 Title and Text">
    <p:spTree>
      <p:nvGrpSpPr>
        <p:cNvPr id="1" name="Shape 101"/>
        <p:cNvGrpSpPr/>
        <p:nvPr/>
      </p:nvGrpSpPr>
      <p:grpSpPr>
        <a:xfrm>
          <a:off x="0" y="0"/>
          <a:ext cx="0" cy="0"/>
          <a:chOff x="0" y="0"/>
          <a:chExt cx="0" cy="0"/>
        </a:xfrm>
      </p:grpSpPr>
      <p:grpSp>
        <p:nvGrpSpPr>
          <p:cNvPr id="102" name="Google Shape;102;p26" title="Feather"/>
          <p:cNvGrpSpPr/>
          <p:nvPr/>
        </p:nvGrpSpPr>
        <p:grpSpPr>
          <a:xfrm>
            <a:off x="400714" y="362425"/>
            <a:ext cx="3495979" cy="6204388"/>
            <a:chOff x="400714" y="362425"/>
            <a:chExt cx="3495979" cy="6204388"/>
          </a:xfrm>
        </p:grpSpPr>
        <p:sp>
          <p:nvSpPr>
            <p:cNvPr id="103" name="Google Shape;103;p26"/>
            <p:cNvSpPr/>
            <p:nvPr/>
          </p:nvSpPr>
          <p:spPr>
            <a:xfrm>
              <a:off x="400714" y="362425"/>
              <a:ext cx="2218442" cy="6204388"/>
            </a:xfrm>
            <a:custGeom>
              <a:avLst/>
              <a:gdLst/>
              <a:ahLst/>
              <a:cxnLst/>
              <a:rect l="l" t="t" r="r" b="b"/>
              <a:pathLst>
                <a:path w="697" h="1954" extrusionOk="0">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rgbClr val="D0CDBB">
                <a:alpha val="74901"/>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6"/>
            <p:cNvSpPr/>
            <p:nvPr/>
          </p:nvSpPr>
          <p:spPr>
            <a:xfrm>
              <a:off x="1133752" y="1810138"/>
              <a:ext cx="2762941" cy="4746626"/>
            </a:xfrm>
            <a:custGeom>
              <a:avLst/>
              <a:gdLst/>
              <a:ahLst/>
              <a:cxnLst/>
              <a:rect l="l" t="t" r="r" b="b"/>
              <a:pathLst>
                <a:path w="869" h="1495" extrusionOk="0">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rgbClr val="D0CDBB">
                <a:alpha val="4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 name="Google Shape;105;p26"/>
          <p:cNvSpPr txBox="1">
            <a:spLocks noGrp="1"/>
          </p:cNvSpPr>
          <p:nvPr>
            <p:ph type="title"/>
          </p:nvPr>
        </p:nvSpPr>
        <p:spPr>
          <a:xfrm rot="5400000">
            <a:off x="7393812" y="2391190"/>
            <a:ext cx="5339932" cy="1571626"/>
          </a:xfrm>
          <a:prstGeom prst="rect">
            <a:avLst/>
          </a:prstGeom>
          <a:noFill/>
          <a:ln>
            <a:noFill/>
          </a:ln>
        </p:spPr>
        <p:txBody>
          <a:bodyPr spcFirstLastPara="1" wrap="square" lIns="91425" tIns="45700" rIns="91425" bIns="45700" anchor="t" anchorCtr="0">
            <a:normAutofit/>
          </a:bodyPr>
          <a:lstStyle>
            <a:lvl1pPr lvl="0" algn="l">
              <a:lnSpc>
                <a:spcPct val="99000"/>
              </a:lnSpc>
              <a:spcBef>
                <a:spcPts val="0"/>
              </a:spcBef>
              <a:spcAft>
                <a:spcPts val="0"/>
              </a:spcAft>
              <a:buClr>
                <a:srgbClr val="464B5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 name="Google Shape;106;p26"/>
          <p:cNvSpPr txBox="1">
            <a:spLocks noGrp="1"/>
          </p:cNvSpPr>
          <p:nvPr>
            <p:ph type="body" idx="1"/>
          </p:nvPr>
        </p:nvSpPr>
        <p:spPr>
          <a:xfrm rot="5400000">
            <a:off x="3252190" y="205883"/>
            <a:ext cx="5322596" cy="5959577"/>
          </a:xfrm>
          <a:prstGeom prst="rect">
            <a:avLst/>
          </a:prstGeom>
          <a:noFill/>
          <a:ln>
            <a:noFill/>
          </a:ln>
        </p:spPr>
        <p:txBody>
          <a:bodyPr spcFirstLastPara="1" wrap="square" lIns="91425" tIns="45700" rIns="91425" bIns="45700" anchor="t" anchorCtr="0">
            <a:normAutofit/>
          </a:bodyPr>
          <a:lstStyle>
            <a:lvl1pPr marL="457200" lvl="0" indent="-342900" algn="l">
              <a:lnSpc>
                <a:spcPct val="111000"/>
              </a:lnSpc>
              <a:spcBef>
                <a:spcPts val="930"/>
              </a:spcBef>
              <a:spcAft>
                <a:spcPts val="0"/>
              </a:spcAft>
              <a:buClr>
                <a:srgbClr val="464B56"/>
              </a:buClr>
              <a:buSzPts val="1800"/>
              <a:buChar char="–"/>
              <a:defRPr/>
            </a:lvl1pPr>
            <a:lvl2pPr marL="914400" lvl="1" indent="-342900" algn="l">
              <a:lnSpc>
                <a:spcPct val="111000"/>
              </a:lnSpc>
              <a:spcBef>
                <a:spcPts val="930"/>
              </a:spcBef>
              <a:spcAft>
                <a:spcPts val="0"/>
              </a:spcAft>
              <a:buClr>
                <a:srgbClr val="464B56"/>
              </a:buClr>
              <a:buSzPts val="1800"/>
              <a:buChar char="–"/>
              <a:defRPr/>
            </a:lvl2pPr>
            <a:lvl3pPr marL="1371600" lvl="2" indent="-342900" algn="l">
              <a:lnSpc>
                <a:spcPct val="111000"/>
              </a:lnSpc>
              <a:spcBef>
                <a:spcPts val="930"/>
              </a:spcBef>
              <a:spcAft>
                <a:spcPts val="0"/>
              </a:spcAft>
              <a:buClr>
                <a:srgbClr val="464B56"/>
              </a:buClr>
              <a:buSzPts val="1800"/>
              <a:buChar char="–"/>
              <a:defRPr/>
            </a:lvl3pPr>
            <a:lvl4pPr marL="1828800" lvl="3" indent="-342900" algn="l">
              <a:lnSpc>
                <a:spcPct val="111000"/>
              </a:lnSpc>
              <a:spcBef>
                <a:spcPts val="930"/>
              </a:spcBef>
              <a:spcAft>
                <a:spcPts val="0"/>
              </a:spcAft>
              <a:buClr>
                <a:srgbClr val="464B56"/>
              </a:buClr>
              <a:buSzPts val="1800"/>
              <a:buChar char="–"/>
              <a:defRPr/>
            </a:lvl4pPr>
            <a:lvl5pPr marL="2286000" lvl="4" indent="-342900" algn="l">
              <a:lnSpc>
                <a:spcPct val="111000"/>
              </a:lnSpc>
              <a:spcBef>
                <a:spcPts val="930"/>
              </a:spcBef>
              <a:spcAft>
                <a:spcPts val="0"/>
              </a:spcAft>
              <a:buClr>
                <a:srgbClr val="464B56"/>
              </a:buClr>
              <a:buSzPts val="1800"/>
              <a:buChar char="–"/>
              <a:defRPr/>
            </a:lvl5pPr>
            <a:lvl6pPr marL="2743200" lvl="5" indent="-342900" algn="l">
              <a:lnSpc>
                <a:spcPct val="111000"/>
              </a:lnSpc>
              <a:spcBef>
                <a:spcPts val="930"/>
              </a:spcBef>
              <a:spcAft>
                <a:spcPts val="0"/>
              </a:spcAft>
              <a:buClr>
                <a:srgbClr val="474A55"/>
              </a:buClr>
              <a:buSzPts val="1800"/>
              <a:buChar char="–"/>
              <a:defRPr/>
            </a:lvl6pPr>
            <a:lvl7pPr marL="3200400" lvl="6" indent="-342900" algn="l">
              <a:lnSpc>
                <a:spcPct val="111000"/>
              </a:lnSpc>
              <a:spcBef>
                <a:spcPts val="930"/>
              </a:spcBef>
              <a:spcAft>
                <a:spcPts val="0"/>
              </a:spcAft>
              <a:buClr>
                <a:srgbClr val="474A55"/>
              </a:buClr>
              <a:buSzPts val="1800"/>
              <a:buChar char="–"/>
              <a:defRPr/>
            </a:lvl7pPr>
            <a:lvl8pPr marL="3657600" lvl="7" indent="-342900" algn="l">
              <a:lnSpc>
                <a:spcPct val="111000"/>
              </a:lnSpc>
              <a:spcBef>
                <a:spcPts val="930"/>
              </a:spcBef>
              <a:spcAft>
                <a:spcPts val="0"/>
              </a:spcAft>
              <a:buClr>
                <a:srgbClr val="474A55"/>
              </a:buClr>
              <a:buSzPts val="1800"/>
              <a:buChar char="–"/>
              <a:defRPr/>
            </a:lvl8pPr>
            <a:lvl9pPr marL="4114800" lvl="8" indent="-342900" algn="l">
              <a:lnSpc>
                <a:spcPct val="111000"/>
              </a:lnSpc>
              <a:spcBef>
                <a:spcPts val="930"/>
              </a:spcBef>
              <a:spcAft>
                <a:spcPts val="0"/>
              </a:spcAft>
              <a:buClr>
                <a:srgbClr val="474A55"/>
              </a:buClr>
              <a:buSzPts val="1800"/>
              <a:buChar char="–"/>
              <a:defRPr/>
            </a:lvl9pPr>
          </a:lstStyle>
          <a:p>
            <a:endParaRPr/>
          </a:p>
        </p:txBody>
      </p:sp>
      <p:sp>
        <p:nvSpPr>
          <p:cNvPr id="107" name="Google Shape;107;p26"/>
          <p:cNvSpPr txBox="1">
            <a:spLocks noGrp="1"/>
          </p:cNvSpPr>
          <p:nvPr>
            <p:ph type="dt" idx="10"/>
          </p:nvPr>
        </p:nvSpPr>
        <p:spPr>
          <a:xfrm>
            <a:off x="9277965" y="6296615"/>
            <a:ext cx="2505996"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26"/>
          <p:cNvSpPr txBox="1">
            <a:spLocks noGrp="1"/>
          </p:cNvSpPr>
          <p:nvPr>
            <p:ph type="ftr" idx="11"/>
          </p:nvPr>
        </p:nvSpPr>
        <p:spPr>
          <a:xfrm>
            <a:off x="2933699" y="6296615"/>
            <a:ext cx="595957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6"/>
          <p:cNvSpPr txBox="1">
            <a:spLocks noGrp="1"/>
          </p:cNvSpPr>
          <p:nvPr>
            <p:ph type="sldNum" idx="12"/>
          </p:nvPr>
        </p:nvSpPr>
        <p:spPr>
          <a:xfrm rot="5400000">
            <a:off x="8734643" y="2853201"/>
            <a:ext cx="5383267" cy="604269"/>
          </a:xfrm>
          <a:prstGeom prst="rect">
            <a:avLst/>
          </a:prstGeom>
          <a:noFill/>
          <a:ln>
            <a:noFill/>
          </a:ln>
        </p:spPr>
        <p:txBody>
          <a:bodyPr spcFirstLastPara="1" wrap="square" lIns="91425" tIns="45700" rIns="91425" bIns="45700" anchor="b" anchorCtr="0">
            <a:noAutofit/>
          </a:bodyPr>
          <a:lstStyle>
            <a:lvl1pPr marL="0" lvl="0" indent="0" algn="l">
              <a:spcBef>
                <a:spcPts val="0"/>
              </a:spcBef>
              <a:buNone/>
              <a:defRPr sz="4400">
                <a:solidFill>
                  <a:srgbClr val="464B56"/>
                </a:solidFill>
                <a:latin typeface="Century Schoolbook"/>
                <a:ea typeface="Century Schoolbook"/>
                <a:cs typeface="Century Schoolbook"/>
                <a:sym typeface="Century Schoolbook"/>
              </a:defRPr>
            </a:lvl1pPr>
            <a:lvl2pPr marL="0" lvl="1" indent="0" algn="l">
              <a:spcBef>
                <a:spcPts val="0"/>
              </a:spcBef>
              <a:buNone/>
              <a:defRPr sz="4400">
                <a:solidFill>
                  <a:srgbClr val="464B56"/>
                </a:solidFill>
                <a:latin typeface="Century Schoolbook"/>
                <a:ea typeface="Century Schoolbook"/>
                <a:cs typeface="Century Schoolbook"/>
                <a:sym typeface="Century Schoolbook"/>
              </a:defRPr>
            </a:lvl2pPr>
            <a:lvl3pPr marL="0" lvl="2" indent="0" algn="l">
              <a:spcBef>
                <a:spcPts val="0"/>
              </a:spcBef>
              <a:buNone/>
              <a:defRPr sz="4400">
                <a:solidFill>
                  <a:srgbClr val="464B56"/>
                </a:solidFill>
                <a:latin typeface="Century Schoolbook"/>
                <a:ea typeface="Century Schoolbook"/>
                <a:cs typeface="Century Schoolbook"/>
                <a:sym typeface="Century Schoolbook"/>
              </a:defRPr>
            </a:lvl3pPr>
            <a:lvl4pPr marL="0" lvl="3" indent="0" algn="l">
              <a:spcBef>
                <a:spcPts val="0"/>
              </a:spcBef>
              <a:buNone/>
              <a:defRPr sz="4400">
                <a:solidFill>
                  <a:srgbClr val="464B56"/>
                </a:solidFill>
                <a:latin typeface="Century Schoolbook"/>
                <a:ea typeface="Century Schoolbook"/>
                <a:cs typeface="Century Schoolbook"/>
                <a:sym typeface="Century Schoolbook"/>
              </a:defRPr>
            </a:lvl4pPr>
            <a:lvl5pPr marL="0" lvl="4" indent="0" algn="l">
              <a:spcBef>
                <a:spcPts val="0"/>
              </a:spcBef>
              <a:buNone/>
              <a:defRPr sz="4400">
                <a:solidFill>
                  <a:srgbClr val="464B56"/>
                </a:solidFill>
                <a:latin typeface="Century Schoolbook"/>
                <a:ea typeface="Century Schoolbook"/>
                <a:cs typeface="Century Schoolbook"/>
                <a:sym typeface="Century Schoolbook"/>
              </a:defRPr>
            </a:lvl5pPr>
            <a:lvl6pPr marL="0" lvl="5" indent="0" algn="l">
              <a:spcBef>
                <a:spcPts val="0"/>
              </a:spcBef>
              <a:buNone/>
              <a:defRPr sz="4400">
                <a:solidFill>
                  <a:srgbClr val="464B56"/>
                </a:solidFill>
                <a:latin typeface="Century Schoolbook"/>
                <a:ea typeface="Century Schoolbook"/>
                <a:cs typeface="Century Schoolbook"/>
                <a:sym typeface="Century Schoolbook"/>
              </a:defRPr>
            </a:lvl6pPr>
            <a:lvl7pPr marL="0" lvl="6" indent="0" algn="l">
              <a:spcBef>
                <a:spcPts val="0"/>
              </a:spcBef>
              <a:buNone/>
              <a:defRPr sz="4400">
                <a:solidFill>
                  <a:srgbClr val="464B56"/>
                </a:solidFill>
                <a:latin typeface="Century Schoolbook"/>
                <a:ea typeface="Century Schoolbook"/>
                <a:cs typeface="Century Schoolbook"/>
                <a:sym typeface="Century Schoolbook"/>
              </a:defRPr>
            </a:lvl7pPr>
            <a:lvl8pPr marL="0" lvl="7" indent="0" algn="l">
              <a:spcBef>
                <a:spcPts val="0"/>
              </a:spcBef>
              <a:buNone/>
              <a:defRPr sz="4400">
                <a:solidFill>
                  <a:srgbClr val="464B56"/>
                </a:solidFill>
                <a:latin typeface="Century Schoolbook"/>
                <a:ea typeface="Century Schoolbook"/>
                <a:cs typeface="Century Schoolbook"/>
                <a:sym typeface="Century Schoolbook"/>
              </a:defRPr>
            </a:lvl8pPr>
            <a:lvl9pPr marL="0" lvl="8" indent="0" algn="l">
              <a:spcBef>
                <a:spcPts val="0"/>
              </a:spcBef>
              <a:buNone/>
              <a:defRPr sz="4400">
                <a:solidFill>
                  <a:srgbClr val="464B56"/>
                </a:solidFill>
                <a:latin typeface="Century Schoolbook"/>
                <a:ea typeface="Century Schoolbook"/>
                <a:cs typeface="Century Schoolbook"/>
                <a:sym typeface="Century Schoolbook"/>
              </a:defRPr>
            </a:lvl9pPr>
          </a:lstStyle>
          <a:p>
            <a:pPr marL="0" lvl="0" indent="0" algn="l" rtl="0">
              <a:spcBef>
                <a:spcPts val="0"/>
              </a:spcBef>
              <a:spcAft>
                <a:spcPts val="0"/>
              </a:spcAft>
              <a:buNone/>
            </a:pPr>
            <a:fld id="{00000000-1234-1234-1234-123412341234}" type="slidenum">
              <a:rPr lang="en-US"/>
              <a:t>‹#›</a:t>
            </a:fld>
            <a:endParaRPr/>
          </a:p>
        </p:txBody>
      </p:sp>
      <p:cxnSp>
        <p:nvCxnSpPr>
          <p:cNvPr id="110" name="Google Shape;110;p26" title="Rule Line"/>
          <p:cNvCxnSpPr/>
          <p:nvPr/>
        </p:nvCxnSpPr>
        <p:spPr>
          <a:xfrm>
            <a:off x="9111582" y="571502"/>
            <a:ext cx="0" cy="5275467"/>
          </a:xfrm>
          <a:prstGeom prst="straightConnector1">
            <a:avLst/>
          </a:prstGeom>
          <a:noFill/>
          <a:ln w="38100" cap="flat" cmpd="sng">
            <a:solidFill>
              <a:schemeClr val="accent2"/>
            </a:solidFill>
            <a:prstDash val="solid"/>
            <a:round/>
            <a:headEnd type="none" w="sm" len="sm"/>
            <a:tailEnd type="none" w="sm" len="sm"/>
          </a:ln>
        </p:spPr>
      </p:cxnSp>
    </p:spTree>
    <p:extLst>
      <p:ext uri="{BB962C8B-B14F-4D97-AF65-F5344CB8AC3E}">
        <p14:creationId xmlns:p14="http://schemas.microsoft.com/office/powerpoint/2010/main" val="910465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grpSp>
        <p:nvGrpSpPr>
          <p:cNvPr id="10" name="Google Shape;10;p15" title="Feathers"/>
          <p:cNvGrpSpPr/>
          <p:nvPr/>
        </p:nvGrpSpPr>
        <p:grpSpPr>
          <a:xfrm>
            <a:off x="400714" y="362425"/>
            <a:ext cx="3495979" cy="6204388"/>
            <a:chOff x="400714" y="362425"/>
            <a:chExt cx="3495979" cy="6204388"/>
          </a:xfrm>
        </p:grpSpPr>
        <p:sp>
          <p:nvSpPr>
            <p:cNvPr id="11" name="Google Shape;11;p15"/>
            <p:cNvSpPr/>
            <p:nvPr/>
          </p:nvSpPr>
          <p:spPr>
            <a:xfrm>
              <a:off x="400714" y="362425"/>
              <a:ext cx="2218442" cy="6204388"/>
            </a:xfrm>
            <a:custGeom>
              <a:avLst/>
              <a:gdLst/>
              <a:ahLst/>
              <a:cxnLst/>
              <a:rect l="l" t="t" r="r" b="b"/>
              <a:pathLst>
                <a:path w="697" h="1954" extrusionOk="0">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rgbClr val="D0CDBB">
                <a:alpha val="74901"/>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5"/>
            <p:cNvSpPr/>
            <p:nvPr/>
          </p:nvSpPr>
          <p:spPr>
            <a:xfrm>
              <a:off x="1133752" y="1810138"/>
              <a:ext cx="2762941" cy="4746626"/>
            </a:xfrm>
            <a:custGeom>
              <a:avLst/>
              <a:gdLst/>
              <a:ahLst/>
              <a:cxnLst/>
              <a:rect l="l" t="t" r="r" b="b"/>
              <a:pathLst>
                <a:path w="869" h="1495" extrusionOk="0">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rgbClr val="D0CDBB">
                <a:alpha val="4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 name="Google Shape;13;p15"/>
          <p:cNvSpPr txBox="1">
            <a:spLocks noGrp="1"/>
          </p:cNvSpPr>
          <p:nvPr>
            <p:ph type="title"/>
          </p:nvPr>
        </p:nvSpPr>
        <p:spPr>
          <a:xfrm>
            <a:off x="2933700" y="568345"/>
            <a:ext cx="8770571" cy="1560716"/>
          </a:xfrm>
          <a:prstGeom prst="rect">
            <a:avLst/>
          </a:prstGeom>
          <a:noFill/>
          <a:ln>
            <a:noFill/>
          </a:ln>
        </p:spPr>
        <p:txBody>
          <a:bodyPr spcFirstLastPara="1" wrap="square" lIns="91425" tIns="45700" rIns="91425" bIns="45700" anchor="t" anchorCtr="0">
            <a:normAutofit/>
          </a:bodyPr>
          <a:lstStyle>
            <a:lvl1pPr marR="0" lvl="0" algn="l" rtl="0">
              <a:lnSpc>
                <a:spcPct val="99000"/>
              </a:lnSpc>
              <a:spcBef>
                <a:spcPts val="0"/>
              </a:spcBef>
              <a:spcAft>
                <a:spcPts val="0"/>
              </a:spcAft>
              <a:buClr>
                <a:srgbClr val="464B56"/>
              </a:buClr>
              <a:buSzPts val="4400"/>
              <a:buFont typeface="Century Schoolbook"/>
              <a:buNone/>
              <a:defRPr sz="4400" b="0" i="0" u="none" strike="noStrike" cap="none">
                <a:solidFill>
                  <a:srgbClr val="464B56"/>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Google Shape;14;p15"/>
          <p:cNvSpPr txBox="1">
            <a:spLocks noGrp="1"/>
          </p:cNvSpPr>
          <p:nvPr>
            <p:ph type="body" idx="1"/>
          </p:nvPr>
        </p:nvSpPr>
        <p:spPr>
          <a:xfrm>
            <a:off x="2933700" y="2438400"/>
            <a:ext cx="8770571" cy="3651504"/>
          </a:xfrm>
          <a:prstGeom prst="rect">
            <a:avLst/>
          </a:prstGeom>
          <a:noFill/>
          <a:ln>
            <a:noFill/>
          </a:ln>
        </p:spPr>
        <p:txBody>
          <a:bodyPr spcFirstLastPara="1" wrap="square" lIns="91425" tIns="45700" rIns="91425" bIns="45700" anchor="t" anchorCtr="0">
            <a:normAutofit/>
          </a:bodyPr>
          <a:lstStyle>
            <a:lvl1pPr marL="457200" marR="0" lvl="0" indent="-355600" algn="l" rtl="0">
              <a:lnSpc>
                <a:spcPct val="111000"/>
              </a:lnSpc>
              <a:spcBef>
                <a:spcPts val="930"/>
              </a:spcBef>
              <a:spcAft>
                <a:spcPts val="0"/>
              </a:spcAft>
              <a:buClr>
                <a:srgbClr val="464B56"/>
              </a:buClr>
              <a:buSzPts val="2000"/>
              <a:buFont typeface="Corbel"/>
              <a:buChar char="–"/>
              <a:defRPr sz="2000" b="0" i="0" u="none" strike="noStrike" cap="none">
                <a:solidFill>
                  <a:srgbClr val="464B56"/>
                </a:solidFill>
                <a:latin typeface="Calibri"/>
                <a:ea typeface="Calibri"/>
                <a:cs typeface="Calibri"/>
                <a:sym typeface="Calibri"/>
              </a:defRPr>
            </a:lvl1pPr>
            <a:lvl2pPr marL="914400" marR="0" lvl="1" indent="-342900" algn="l" rtl="0">
              <a:lnSpc>
                <a:spcPct val="111000"/>
              </a:lnSpc>
              <a:spcBef>
                <a:spcPts val="930"/>
              </a:spcBef>
              <a:spcAft>
                <a:spcPts val="0"/>
              </a:spcAft>
              <a:buClr>
                <a:srgbClr val="464B56"/>
              </a:buClr>
              <a:buSzPts val="1800"/>
              <a:buFont typeface="Corbel"/>
              <a:buChar char="–"/>
              <a:defRPr sz="1800" b="0" i="0" u="none" strike="noStrike" cap="none">
                <a:solidFill>
                  <a:srgbClr val="464B56"/>
                </a:solidFill>
                <a:latin typeface="Calibri"/>
                <a:ea typeface="Calibri"/>
                <a:cs typeface="Calibri"/>
                <a:sym typeface="Calibri"/>
              </a:defRPr>
            </a:lvl2pPr>
            <a:lvl3pPr marL="1371600" marR="0" lvl="2" indent="-330200" algn="l" rtl="0">
              <a:lnSpc>
                <a:spcPct val="111000"/>
              </a:lnSpc>
              <a:spcBef>
                <a:spcPts val="930"/>
              </a:spcBef>
              <a:spcAft>
                <a:spcPts val="0"/>
              </a:spcAft>
              <a:buClr>
                <a:srgbClr val="464B56"/>
              </a:buClr>
              <a:buSzPts val="1600"/>
              <a:buFont typeface="Corbel"/>
              <a:buChar char="–"/>
              <a:defRPr sz="1600" b="0" i="1" u="none" strike="noStrike" cap="none">
                <a:solidFill>
                  <a:srgbClr val="464B56"/>
                </a:solidFill>
                <a:latin typeface="Calibri"/>
                <a:ea typeface="Calibri"/>
                <a:cs typeface="Calibri"/>
                <a:sym typeface="Calibri"/>
              </a:defRPr>
            </a:lvl3pPr>
            <a:lvl4pPr marL="1828800" marR="0" lvl="3" indent="-317500" algn="l" rtl="0">
              <a:lnSpc>
                <a:spcPct val="111000"/>
              </a:lnSpc>
              <a:spcBef>
                <a:spcPts val="930"/>
              </a:spcBef>
              <a:spcAft>
                <a:spcPts val="0"/>
              </a:spcAft>
              <a:buClr>
                <a:srgbClr val="464B56"/>
              </a:buClr>
              <a:buSzPts val="1400"/>
              <a:buFont typeface="Corbel"/>
              <a:buChar char="–"/>
              <a:defRPr sz="1400" b="0" i="0" u="none" strike="noStrike" cap="none">
                <a:solidFill>
                  <a:srgbClr val="464B56"/>
                </a:solidFill>
                <a:latin typeface="Calibri"/>
                <a:ea typeface="Calibri"/>
                <a:cs typeface="Calibri"/>
                <a:sym typeface="Calibri"/>
              </a:defRPr>
            </a:lvl4pPr>
            <a:lvl5pPr marL="2286000" marR="0" lvl="4" indent="-317500" algn="l" rtl="0">
              <a:lnSpc>
                <a:spcPct val="111000"/>
              </a:lnSpc>
              <a:spcBef>
                <a:spcPts val="930"/>
              </a:spcBef>
              <a:spcAft>
                <a:spcPts val="0"/>
              </a:spcAft>
              <a:buClr>
                <a:srgbClr val="464B56"/>
              </a:buClr>
              <a:buSzPts val="1400"/>
              <a:buFont typeface="Corbel"/>
              <a:buChar char="–"/>
              <a:defRPr sz="1400" b="0" i="1" u="none" strike="noStrike" cap="none">
                <a:solidFill>
                  <a:srgbClr val="464B56"/>
                </a:solidFill>
                <a:latin typeface="Calibri"/>
                <a:ea typeface="Calibri"/>
                <a:cs typeface="Calibri"/>
                <a:sym typeface="Calibri"/>
              </a:defRPr>
            </a:lvl5pPr>
            <a:lvl6pPr marL="2743200" marR="0" lvl="5" indent="-317500" algn="l" rtl="0">
              <a:lnSpc>
                <a:spcPct val="111000"/>
              </a:lnSpc>
              <a:spcBef>
                <a:spcPts val="930"/>
              </a:spcBef>
              <a:spcAft>
                <a:spcPts val="0"/>
              </a:spcAft>
              <a:buClr>
                <a:srgbClr val="474A55"/>
              </a:buClr>
              <a:buSzPts val="1400"/>
              <a:buFont typeface="Corbel"/>
              <a:buChar char="–"/>
              <a:defRPr sz="1400" b="0" i="0" u="none" strike="noStrike" cap="none">
                <a:solidFill>
                  <a:srgbClr val="474A55"/>
                </a:solidFill>
                <a:latin typeface="Calibri"/>
                <a:ea typeface="Calibri"/>
                <a:cs typeface="Calibri"/>
                <a:sym typeface="Calibri"/>
              </a:defRPr>
            </a:lvl6pPr>
            <a:lvl7pPr marL="3200400" marR="0" lvl="6" indent="-317500" algn="l" rtl="0">
              <a:lnSpc>
                <a:spcPct val="111000"/>
              </a:lnSpc>
              <a:spcBef>
                <a:spcPts val="930"/>
              </a:spcBef>
              <a:spcAft>
                <a:spcPts val="0"/>
              </a:spcAft>
              <a:buClr>
                <a:srgbClr val="474A55"/>
              </a:buClr>
              <a:buSzPts val="1400"/>
              <a:buFont typeface="Corbel"/>
              <a:buChar char="–"/>
              <a:defRPr sz="1400" b="0" i="1" u="none" strike="noStrike" cap="none">
                <a:solidFill>
                  <a:srgbClr val="474A55"/>
                </a:solidFill>
                <a:latin typeface="Calibri"/>
                <a:ea typeface="Calibri"/>
                <a:cs typeface="Calibri"/>
                <a:sym typeface="Calibri"/>
              </a:defRPr>
            </a:lvl7pPr>
            <a:lvl8pPr marL="3657600" marR="0" lvl="7" indent="-317500" algn="l" rtl="0">
              <a:lnSpc>
                <a:spcPct val="111000"/>
              </a:lnSpc>
              <a:spcBef>
                <a:spcPts val="930"/>
              </a:spcBef>
              <a:spcAft>
                <a:spcPts val="0"/>
              </a:spcAft>
              <a:buClr>
                <a:srgbClr val="474A55"/>
              </a:buClr>
              <a:buSzPts val="1400"/>
              <a:buFont typeface="Corbel"/>
              <a:buChar char="–"/>
              <a:defRPr sz="1400" b="0" i="0" u="none" strike="noStrike" cap="none">
                <a:solidFill>
                  <a:srgbClr val="474A55"/>
                </a:solidFill>
                <a:latin typeface="Calibri"/>
                <a:ea typeface="Calibri"/>
                <a:cs typeface="Calibri"/>
                <a:sym typeface="Calibri"/>
              </a:defRPr>
            </a:lvl8pPr>
            <a:lvl9pPr marL="4114800" marR="0" lvl="8" indent="-317500" algn="l" rtl="0">
              <a:lnSpc>
                <a:spcPct val="111000"/>
              </a:lnSpc>
              <a:spcBef>
                <a:spcPts val="930"/>
              </a:spcBef>
              <a:spcAft>
                <a:spcPts val="0"/>
              </a:spcAft>
              <a:buClr>
                <a:srgbClr val="474A55"/>
              </a:buClr>
              <a:buSzPts val="1400"/>
              <a:buFont typeface="Corbel"/>
              <a:buChar char="–"/>
              <a:defRPr sz="1400" b="0" i="1" u="none" strike="noStrike" cap="none">
                <a:solidFill>
                  <a:srgbClr val="474A55"/>
                </a:solidFill>
                <a:latin typeface="Calibri"/>
                <a:ea typeface="Calibri"/>
                <a:cs typeface="Calibri"/>
                <a:sym typeface="Calibri"/>
              </a:defRPr>
            </a:lvl9pPr>
          </a:lstStyle>
          <a:p>
            <a:endParaRPr/>
          </a:p>
        </p:txBody>
      </p:sp>
      <p:sp>
        <p:nvSpPr>
          <p:cNvPr id="15" name="Google Shape;15;p15"/>
          <p:cNvSpPr txBox="1">
            <a:spLocks noGrp="1"/>
          </p:cNvSpPr>
          <p:nvPr>
            <p:ph type="dt" idx="10"/>
          </p:nvPr>
        </p:nvSpPr>
        <p:spPr>
          <a:xfrm>
            <a:off x="8961071" y="6296615"/>
            <a:ext cx="27432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rgbClr val="464B56"/>
                </a:solidFill>
                <a:latin typeface="Century Schoolbook"/>
                <a:ea typeface="Century Schoolbook"/>
                <a:cs typeface="Century Schoolbook"/>
                <a:sym typeface="Century Schoolbook"/>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15"/>
          <p:cNvSpPr txBox="1">
            <a:spLocks noGrp="1"/>
          </p:cNvSpPr>
          <p:nvPr>
            <p:ph type="ftr" idx="11"/>
          </p:nvPr>
        </p:nvSpPr>
        <p:spPr>
          <a:xfrm>
            <a:off x="2933699" y="6296615"/>
            <a:ext cx="5667375"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464B56"/>
                </a:solidFill>
                <a:latin typeface="Century Schoolbook"/>
                <a:ea typeface="Century Schoolbook"/>
                <a:cs typeface="Century Schoolbook"/>
                <a:sym typeface="Century Schoolbook"/>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7" name="Google Shape;17;p15"/>
          <p:cNvSpPr txBox="1">
            <a:spLocks noGrp="1"/>
          </p:cNvSpPr>
          <p:nvPr>
            <p:ph type="sldNum" idx="12"/>
          </p:nvPr>
        </p:nvSpPr>
        <p:spPr>
          <a:xfrm>
            <a:off x="512999" y="723328"/>
            <a:ext cx="1884348" cy="604269"/>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4400" b="0" i="0" u="none" strike="noStrike" cap="none">
                <a:solidFill>
                  <a:srgbClr val="464B56"/>
                </a:solidFill>
                <a:latin typeface="Century Schoolbook"/>
                <a:ea typeface="Century Schoolbook"/>
                <a:cs typeface="Century Schoolbook"/>
                <a:sym typeface="Century Schoolbook"/>
              </a:defRPr>
            </a:lvl1pPr>
            <a:lvl2pPr marL="0" marR="0" lvl="1" indent="0" algn="r" rtl="0">
              <a:spcBef>
                <a:spcPts val="0"/>
              </a:spcBef>
              <a:buNone/>
              <a:defRPr sz="4400" b="0" i="0" u="none" strike="noStrike" cap="none">
                <a:solidFill>
                  <a:srgbClr val="464B56"/>
                </a:solidFill>
                <a:latin typeface="Century Schoolbook"/>
                <a:ea typeface="Century Schoolbook"/>
                <a:cs typeface="Century Schoolbook"/>
                <a:sym typeface="Century Schoolbook"/>
              </a:defRPr>
            </a:lvl2pPr>
            <a:lvl3pPr marL="0" marR="0" lvl="2" indent="0" algn="r" rtl="0">
              <a:spcBef>
                <a:spcPts val="0"/>
              </a:spcBef>
              <a:buNone/>
              <a:defRPr sz="4400" b="0" i="0" u="none" strike="noStrike" cap="none">
                <a:solidFill>
                  <a:srgbClr val="464B56"/>
                </a:solidFill>
                <a:latin typeface="Century Schoolbook"/>
                <a:ea typeface="Century Schoolbook"/>
                <a:cs typeface="Century Schoolbook"/>
                <a:sym typeface="Century Schoolbook"/>
              </a:defRPr>
            </a:lvl3pPr>
            <a:lvl4pPr marL="0" marR="0" lvl="3" indent="0" algn="r" rtl="0">
              <a:spcBef>
                <a:spcPts val="0"/>
              </a:spcBef>
              <a:buNone/>
              <a:defRPr sz="4400" b="0" i="0" u="none" strike="noStrike" cap="none">
                <a:solidFill>
                  <a:srgbClr val="464B56"/>
                </a:solidFill>
                <a:latin typeface="Century Schoolbook"/>
                <a:ea typeface="Century Schoolbook"/>
                <a:cs typeface="Century Schoolbook"/>
                <a:sym typeface="Century Schoolbook"/>
              </a:defRPr>
            </a:lvl4pPr>
            <a:lvl5pPr marL="0" marR="0" lvl="4" indent="0" algn="r" rtl="0">
              <a:spcBef>
                <a:spcPts val="0"/>
              </a:spcBef>
              <a:buNone/>
              <a:defRPr sz="4400" b="0" i="0" u="none" strike="noStrike" cap="none">
                <a:solidFill>
                  <a:srgbClr val="464B56"/>
                </a:solidFill>
                <a:latin typeface="Century Schoolbook"/>
                <a:ea typeface="Century Schoolbook"/>
                <a:cs typeface="Century Schoolbook"/>
                <a:sym typeface="Century Schoolbook"/>
              </a:defRPr>
            </a:lvl5pPr>
            <a:lvl6pPr marL="0" marR="0" lvl="5" indent="0" algn="r" rtl="0">
              <a:spcBef>
                <a:spcPts val="0"/>
              </a:spcBef>
              <a:buNone/>
              <a:defRPr sz="4400" b="0" i="0" u="none" strike="noStrike" cap="none">
                <a:solidFill>
                  <a:srgbClr val="464B56"/>
                </a:solidFill>
                <a:latin typeface="Century Schoolbook"/>
                <a:ea typeface="Century Schoolbook"/>
                <a:cs typeface="Century Schoolbook"/>
                <a:sym typeface="Century Schoolbook"/>
              </a:defRPr>
            </a:lvl6pPr>
            <a:lvl7pPr marL="0" marR="0" lvl="6" indent="0" algn="r" rtl="0">
              <a:spcBef>
                <a:spcPts val="0"/>
              </a:spcBef>
              <a:buNone/>
              <a:defRPr sz="4400" b="0" i="0" u="none" strike="noStrike" cap="none">
                <a:solidFill>
                  <a:srgbClr val="464B56"/>
                </a:solidFill>
                <a:latin typeface="Century Schoolbook"/>
                <a:ea typeface="Century Schoolbook"/>
                <a:cs typeface="Century Schoolbook"/>
                <a:sym typeface="Century Schoolbook"/>
              </a:defRPr>
            </a:lvl7pPr>
            <a:lvl8pPr marL="0" marR="0" lvl="7" indent="0" algn="r" rtl="0">
              <a:spcBef>
                <a:spcPts val="0"/>
              </a:spcBef>
              <a:buNone/>
              <a:defRPr sz="4400" b="0" i="0" u="none" strike="noStrike" cap="none">
                <a:solidFill>
                  <a:srgbClr val="464B56"/>
                </a:solidFill>
                <a:latin typeface="Century Schoolbook"/>
                <a:ea typeface="Century Schoolbook"/>
                <a:cs typeface="Century Schoolbook"/>
                <a:sym typeface="Century Schoolbook"/>
              </a:defRPr>
            </a:lvl8pPr>
            <a:lvl9pPr marL="0" marR="0" lvl="8" indent="0" algn="r" rtl="0">
              <a:spcBef>
                <a:spcPts val="0"/>
              </a:spcBef>
              <a:buNone/>
              <a:defRPr sz="4400" b="0" i="0" u="none" strike="noStrike" cap="none">
                <a:solidFill>
                  <a:srgbClr val="464B56"/>
                </a:solidFill>
                <a:latin typeface="Century Schoolbook"/>
                <a:ea typeface="Century Schoolbook"/>
                <a:cs typeface="Century Schoolbook"/>
                <a:sym typeface="Century Schoolbook"/>
              </a:defRPr>
            </a:lvl9pPr>
          </a:lstStyle>
          <a:p>
            <a:pPr marL="0" lvl="0" indent="0" algn="r" rtl="0">
              <a:spcBef>
                <a:spcPts val="0"/>
              </a:spcBef>
              <a:spcAft>
                <a:spcPts val="0"/>
              </a:spcAft>
              <a:buNone/>
            </a:pPr>
            <a:fld id="{00000000-1234-1234-1234-123412341234}" type="slidenum">
              <a:rPr lang="en-US"/>
              <a:t>‹#›</a:t>
            </a:fld>
            <a:endParaRPr/>
          </a:p>
        </p:txBody>
      </p:sp>
      <p:cxnSp>
        <p:nvCxnSpPr>
          <p:cNvPr id="18" name="Google Shape;18;p15" title="Rule Line"/>
          <p:cNvCxnSpPr/>
          <p:nvPr/>
        </p:nvCxnSpPr>
        <p:spPr>
          <a:xfrm>
            <a:off x="2933700" y="2176009"/>
            <a:ext cx="8770571" cy="0"/>
          </a:xfrm>
          <a:prstGeom prst="straightConnector1">
            <a:avLst/>
          </a:prstGeom>
          <a:noFill/>
          <a:ln w="38100" cap="flat" cmpd="sng">
            <a:solidFill>
              <a:schemeClr val="accent2"/>
            </a:solidFill>
            <a:prstDash val="solid"/>
            <a:round/>
            <a:headEnd type="none" w="sm" len="sm"/>
            <a:tailEnd type="none" w="sm" len="sm"/>
          </a:ln>
        </p:spPr>
      </p:cxnSp>
    </p:spTree>
    <p:extLst>
      <p:ext uri="{BB962C8B-B14F-4D97-AF65-F5344CB8AC3E}">
        <p14:creationId xmlns:p14="http://schemas.microsoft.com/office/powerpoint/2010/main" val="2069268447"/>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tll.mit.edu/teaching-resources/course-design/backward-desig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ll.mit.edu/teaching-resources/course-design/backward-design/"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radow.kennesaw.edu/academic-innovation/docs/VerifiableVerbsRevised%20Edition.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51AA24-4C26-E6AE-04B4-D38626F10145}"/>
              </a:ext>
            </a:extLst>
          </p:cNvPr>
          <p:cNvSpPr>
            <a:spLocks noGrp="1"/>
          </p:cNvSpPr>
          <p:nvPr>
            <p:ph type="title"/>
          </p:nvPr>
        </p:nvSpPr>
        <p:spPr>
          <a:xfrm>
            <a:off x="2933700" y="568345"/>
            <a:ext cx="8770571" cy="1560716"/>
          </a:xfrm>
        </p:spPr>
        <p:txBody>
          <a:bodyPr wrap="square" anchor="t">
            <a:normAutofit/>
          </a:bodyPr>
          <a:lstStyle/>
          <a:p>
            <a:r>
              <a:rPr lang="en-US" sz="4100"/>
              <a:t>Intentional Assignment Sequences for Midterm Grade Success</a:t>
            </a:r>
          </a:p>
        </p:txBody>
      </p:sp>
      <p:sp>
        <p:nvSpPr>
          <p:cNvPr id="6" name="Text Placeholder 5">
            <a:extLst>
              <a:ext uri="{FF2B5EF4-FFF2-40B4-BE49-F238E27FC236}">
                <a16:creationId xmlns:a16="http://schemas.microsoft.com/office/drawing/2014/main" id="{96D78F62-3212-433F-0486-7930AD5850ED}"/>
              </a:ext>
            </a:extLst>
          </p:cNvPr>
          <p:cNvSpPr>
            <a:spLocks noGrp="1"/>
          </p:cNvSpPr>
          <p:nvPr>
            <p:ph type="body" idx="1"/>
          </p:nvPr>
        </p:nvSpPr>
        <p:spPr>
          <a:xfrm>
            <a:off x="2933699" y="2438399"/>
            <a:ext cx="4160520" cy="3657601"/>
          </a:xfrm>
        </p:spPr>
        <p:txBody>
          <a:bodyPr wrap="square" anchor="t">
            <a:normAutofit/>
          </a:bodyPr>
          <a:lstStyle/>
          <a:p>
            <a:pPr marL="114300" indent="0">
              <a:buNone/>
            </a:pPr>
            <a:r>
              <a:rPr lang="en-US" sz="2400" b="1" dirty="0"/>
              <a:t>Terms and focus points: </a:t>
            </a:r>
          </a:p>
          <a:p>
            <a:r>
              <a:rPr lang="en-US" b="1" dirty="0"/>
              <a:t>Mindfulness Pedagogy</a:t>
            </a:r>
          </a:p>
          <a:p>
            <a:r>
              <a:rPr lang="en-US" b="1" dirty="0"/>
              <a:t>“Backward Design” </a:t>
            </a:r>
          </a:p>
          <a:p>
            <a:r>
              <a:rPr lang="en-US" b="1" dirty="0"/>
              <a:t>“Sense of Belonging”</a:t>
            </a:r>
          </a:p>
        </p:txBody>
      </p:sp>
      <p:pic>
        <p:nvPicPr>
          <p:cNvPr id="9" name="Picture 8" descr="A glass ball with trees reflected in it&#10;&#10;Description automatically generated">
            <a:extLst>
              <a:ext uri="{FF2B5EF4-FFF2-40B4-BE49-F238E27FC236}">
                <a16:creationId xmlns:a16="http://schemas.microsoft.com/office/drawing/2014/main" id="{D707A15B-3DB8-B8CB-99E2-0BE80180CEA0}"/>
              </a:ext>
            </a:extLst>
          </p:cNvPr>
          <p:cNvPicPr>
            <a:picLocks noChangeAspect="1"/>
          </p:cNvPicPr>
          <p:nvPr/>
        </p:nvPicPr>
        <p:blipFill>
          <a:blip r:embed="rId2"/>
          <a:stretch>
            <a:fillRect/>
          </a:stretch>
        </p:blipFill>
        <p:spPr>
          <a:xfrm>
            <a:off x="7504772" y="2553630"/>
            <a:ext cx="4277360" cy="2946626"/>
          </a:xfrm>
          <a:prstGeom prst="rect">
            <a:avLst/>
          </a:prstGeom>
        </p:spPr>
      </p:pic>
    </p:spTree>
    <p:extLst>
      <p:ext uri="{BB962C8B-B14F-4D97-AF65-F5344CB8AC3E}">
        <p14:creationId xmlns:p14="http://schemas.microsoft.com/office/powerpoint/2010/main" val="3902721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04146-5E15-B0B0-B943-D7151A4F2EF4}"/>
              </a:ext>
            </a:extLst>
          </p:cNvPr>
          <p:cNvSpPr>
            <a:spLocks noGrp="1"/>
          </p:cNvSpPr>
          <p:nvPr>
            <p:ph type="title"/>
          </p:nvPr>
        </p:nvSpPr>
        <p:spPr/>
        <p:txBody>
          <a:bodyPr/>
          <a:lstStyle/>
          <a:p>
            <a:r>
              <a:rPr lang="en-US" dirty="0"/>
              <a:t>Mindfulness Pedagogy</a:t>
            </a:r>
          </a:p>
        </p:txBody>
      </p:sp>
      <p:sp>
        <p:nvSpPr>
          <p:cNvPr id="3" name="Text Placeholder 2">
            <a:extLst>
              <a:ext uri="{FF2B5EF4-FFF2-40B4-BE49-F238E27FC236}">
                <a16:creationId xmlns:a16="http://schemas.microsoft.com/office/drawing/2014/main" id="{CB4EE38D-3474-94A6-344D-B52B736F3BEF}"/>
              </a:ext>
            </a:extLst>
          </p:cNvPr>
          <p:cNvSpPr>
            <a:spLocks noGrp="1"/>
          </p:cNvSpPr>
          <p:nvPr>
            <p:ph type="body" idx="1"/>
          </p:nvPr>
        </p:nvSpPr>
        <p:spPr/>
        <p:txBody>
          <a:bodyPr>
            <a:normAutofit fontScale="77500" lnSpcReduction="20000"/>
          </a:bodyPr>
          <a:lstStyle/>
          <a:p>
            <a:pPr marL="101600" indent="0">
              <a:buNone/>
            </a:pPr>
            <a:r>
              <a:rPr lang="en-US" sz="4200" b="1" dirty="0">
                <a:solidFill>
                  <a:srgbClr val="000000"/>
                </a:solidFill>
                <a:highlight>
                  <a:srgbClr val="FFFFFF"/>
                </a:highlight>
                <a:latin typeface="Nimbus Sans"/>
              </a:rPr>
              <a:t>Mindfulness in the classroom</a:t>
            </a:r>
          </a:p>
          <a:p>
            <a:pPr marL="101600" indent="0">
              <a:buNone/>
            </a:pPr>
            <a:r>
              <a:rPr lang="en-US" dirty="0">
                <a:solidFill>
                  <a:srgbClr val="000000"/>
                </a:solidFill>
                <a:highlight>
                  <a:srgbClr val="FFFFFF"/>
                </a:highlight>
                <a:latin typeface="Nimbus Sans"/>
              </a:rPr>
              <a:t>S</a:t>
            </a:r>
            <a:r>
              <a:rPr lang="en-US" b="0" i="0" dirty="0">
                <a:solidFill>
                  <a:srgbClr val="000000"/>
                </a:solidFill>
                <a:effectLst/>
                <a:highlight>
                  <a:srgbClr val="FFFFFF"/>
                </a:highlight>
                <a:latin typeface="Nimbus Sans"/>
              </a:rPr>
              <a:t>ometimes called “contemplative pedagogy” involves teaching methods designed to cultivate deepened awareness, concentration, and insight</a:t>
            </a:r>
          </a:p>
          <a:p>
            <a:pPr marL="101600" indent="0">
              <a:buNone/>
            </a:pPr>
            <a:r>
              <a:rPr lang="en-US" b="0" i="0" dirty="0">
                <a:solidFill>
                  <a:srgbClr val="000000"/>
                </a:solidFill>
                <a:effectLst/>
                <a:highlight>
                  <a:srgbClr val="FFFFFF"/>
                </a:highlight>
                <a:latin typeface="proxima-nova"/>
              </a:rPr>
              <a:t>In their foundational text </a:t>
            </a:r>
            <a:r>
              <a:rPr lang="en-US" b="0" i="1" dirty="0">
                <a:solidFill>
                  <a:srgbClr val="000000"/>
                </a:solidFill>
                <a:effectLst/>
                <a:highlight>
                  <a:srgbClr val="FFFFFF"/>
                </a:highlight>
                <a:latin typeface="proxima-nova"/>
              </a:rPr>
              <a:t>Contemplative Practices in Higher Education</a:t>
            </a:r>
            <a:r>
              <a:rPr lang="en-US" b="0" i="0" dirty="0">
                <a:solidFill>
                  <a:srgbClr val="000000"/>
                </a:solidFill>
                <a:effectLst/>
                <a:highlight>
                  <a:srgbClr val="FFFFFF"/>
                </a:highlight>
                <a:latin typeface="proxima-nova"/>
              </a:rPr>
              <a:t>, </a:t>
            </a:r>
            <a:r>
              <a:rPr lang="en-US" b="0" i="0" dirty="0" err="1">
                <a:solidFill>
                  <a:srgbClr val="000000"/>
                </a:solidFill>
                <a:effectLst/>
                <a:highlight>
                  <a:srgbClr val="FFFFFF"/>
                </a:highlight>
                <a:latin typeface="proxima-nova"/>
              </a:rPr>
              <a:t>Barbezat</a:t>
            </a:r>
            <a:r>
              <a:rPr lang="en-US" b="0" i="0" dirty="0">
                <a:solidFill>
                  <a:srgbClr val="000000"/>
                </a:solidFill>
                <a:effectLst/>
                <a:highlight>
                  <a:srgbClr val="FFFFFF"/>
                </a:highlight>
                <a:latin typeface="proxima-nova"/>
              </a:rPr>
              <a:t> and Bush note that as students “find more of themselves in their courses,”</a:t>
            </a:r>
            <a:r>
              <a:rPr lang="en-US" b="1" i="0" u="none" strike="noStrike" baseline="30000" dirty="0">
                <a:solidFill>
                  <a:srgbClr val="255C7E"/>
                </a:solidFill>
                <a:effectLst/>
                <a:highlight>
                  <a:srgbClr val="FFFFFF"/>
                </a:highlight>
                <a:latin typeface="proxima-nova"/>
              </a:rPr>
              <a:t> </a:t>
            </a:r>
            <a:r>
              <a:rPr lang="en-US" b="0" i="0" dirty="0">
                <a:solidFill>
                  <a:srgbClr val="000000"/>
                </a:solidFill>
                <a:effectLst/>
                <a:highlight>
                  <a:srgbClr val="FFFFFF"/>
                </a:highlight>
                <a:latin typeface="proxima-nova"/>
              </a:rPr>
              <a:t> they will make meaningful and lasting connections to their learning.</a:t>
            </a:r>
          </a:p>
          <a:p>
            <a:pPr marL="101600" indent="0">
              <a:buNone/>
            </a:pPr>
            <a:endParaRPr lang="en-US" b="0" i="0" dirty="0">
              <a:solidFill>
                <a:srgbClr val="000000"/>
              </a:solidFill>
              <a:effectLst/>
              <a:highlight>
                <a:srgbClr val="FFFFFF"/>
              </a:highlight>
              <a:latin typeface="Nimbus Sans"/>
            </a:endParaRPr>
          </a:p>
          <a:p>
            <a:pPr marL="101600" indent="0" algn="l">
              <a:buNone/>
            </a:pPr>
            <a:r>
              <a:rPr lang="en-US" b="1" i="0" dirty="0">
                <a:solidFill>
                  <a:srgbClr val="000000"/>
                </a:solidFill>
                <a:effectLst/>
                <a:highlight>
                  <a:srgbClr val="F9F9F9"/>
                </a:highlight>
                <a:latin typeface="Nimbus Sans"/>
              </a:rPr>
              <a:t>The Pedagogical Role of Mindfulness</a:t>
            </a:r>
          </a:p>
          <a:p>
            <a:pPr algn="l"/>
            <a:r>
              <a:rPr lang="en-US" b="0" i="0" dirty="0">
                <a:solidFill>
                  <a:srgbClr val="000000"/>
                </a:solidFill>
                <a:effectLst/>
                <a:highlight>
                  <a:srgbClr val="F9F9F9"/>
                </a:highlight>
                <a:latin typeface="Nimbus Sans"/>
              </a:rPr>
              <a:t>Mindful and Contemplative Pedagogy is an approach to teaching and learning which encourages instructors and learners to be in the present moment to </a:t>
            </a:r>
          </a:p>
          <a:p>
            <a:pPr algn="l"/>
            <a:r>
              <a:rPr lang="en-US" b="0" i="0" dirty="0">
                <a:solidFill>
                  <a:srgbClr val="000000"/>
                </a:solidFill>
                <a:effectLst/>
                <a:highlight>
                  <a:srgbClr val="F9F9F9"/>
                </a:highlight>
                <a:latin typeface="Nimbus Sans"/>
              </a:rPr>
              <a:t>fully engage in teaching and learning</a:t>
            </a:r>
          </a:p>
          <a:p>
            <a:pPr algn="l"/>
            <a:r>
              <a:rPr lang="en-US" b="0" i="0" dirty="0">
                <a:solidFill>
                  <a:srgbClr val="000000"/>
                </a:solidFill>
                <a:effectLst/>
                <a:highlight>
                  <a:srgbClr val="F9F9F9"/>
                </a:highlight>
                <a:latin typeface="Nimbus Sans"/>
              </a:rPr>
              <a:t>to achieve focus and attention in the classroom. </a:t>
            </a:r>
          </a:p>
          <a:p>
            <a:pPr algn="l"/>
            <a:r>
              <a:rPr lang="en-US" b="0" i="0" dirty="0">
                <a:solidFill>
                  <a:srgbClr val="000000"/>
                </a:solidFill>
                <a:effectLst/>
                <a:highlight>
                  <a:srgbClr val="F9F9F9"/>
                </a:highlight>
                <a:latin typeface="Nimbus Sans"/>
              </a:rPr>
              <a:t>Regardless of discipline and educational context, contemplative practices can complement classroom activities to transform the way students learn information and transform the learning environment.</a:t>
            </a:r>
          </a:p>
          <a:p>
            <a:pPr algn="l"/>
            <a:r>
              <a:rPr lang="en-US" b="0" i="0" dirty="0">
                <a:solidFill>
                  <a:srgbClr val="000000"/>
                </a:solidFill>
                <a:effectLst/>
                <a:highlight>
                  <a:srgbClr val="F9F9F9"/>
                </a:highlight>
                <a:latin typeface="Nimbus Sans"/>
              </a:rPr>
              <a:t>Many of the activities that instructors already use in the classroom–writing, deep listening, reflection–may be intentionally (re)designed to emphasize mindful and contemplative practices.</a:t>
            </a:r>
          </a:p>
          <a:p>
            <a:pPr marL="101600" indent="0">
              <a:buNone/>
            </a:pPr>
            <a:endParaRPr lang="en-US" b="0" i="0" dirty="0">
              <a:solidFill>
                <a:srgbClr val="000000"/>
              </a:solidFill>
              <a:effectLst/>
              <a:highlight>
                <a:srgbClr val="FFFFFF"/>
              </a:highlight>
              <a:latin typeface="Nimbus Sans"/>
            </a:endParaRPr>
          </a:p>
        </p:txBody>
      </p:sp>
      <p:sp>
        <p:nvSpPr>
          <p:cNvPr id="4" name="Text Placeholder 3">
            <a:extLst>
              <a:ext uri="{FF2B5EF4-FFF2-40B4-BE49-F238E27FC236}">
                <a16:creationId xmlns:a16="http://schemas.microsoft.com/office/drawing/2014/main" id="{94AC3B5D-5516-3FA9-C1B8-3FD0ADE43C03}"/>
              </a:ext>
            </a:extLst>
          </p:cNvPr>
          <p:cNvSpPr>
            <a:spLocks noGrp="1"/>
          </p:cNvSpPr>
          <p:nvPr>
            <p:ph type="body" idx="2"/>
          </p:nvPr>
        </p:nvSpPr>
        <p:spPr/>
        <p:txBody>
          <a:bodyPr/>
          <a:lstStyle/>
          <a:p>
            <a:r>
              <a:rPr lang="en-US" dirty="0"/>
              <a:t>Leaders in the field and sources:</a:t>
            </a:r>
          </a:p>
          <a:p>
            <a:pPr marL="514350" indent="-285750">
              <a:buFont typeface="Arial" panose="020B0604020202020204" pitchFamily="34" charset="0"/>
              <a:buChar char="•"/>
            </a:pPr>
            <a:r>
              <a:rPr lang="en-US" dirty="0"/>
              <a:t>Mindfulness Center at Brown University</a:t>
            </a:r>
          </a:p>
          <a:p>
            <a:pPr marL="514350" indent="-285750">
              <a:buFont typeface="Arial" panose="020B0604020202020204" pitchFamily="34" charset="0"/>
              <a:buChar char="•"/>
            </a:pPr>
            <a:r>
              <a:rPr lang="en-US" dirty="0"/>
              <a:t>Contemplative Pedagogy Center at Columbia U.</a:t>
            </a:r>
          </a:p>
        </p:txBody>
      </p:sp>
    </p:spTree>
    <p:extLst>
      <p:ext uri="{BB962C8B-B14F-4D97-AF65-F5344CB8AC3E}">
        <p14:creationId xmlns:p14="http://schemas.microsoft.com/office/powerpoint/2010/main" val="189304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4CBC8-9955-50A6-5CBC-7EFB9D6C8576}"/>
              </a:ext>
            </a:extLst>
          </p:cNvPr>
          <p:cNvSpPr>
            <a:spLocks noGrp="1"/>
          </p:cNvSpPr>
          <p:nvPr>
            <p:ph type="title"/>
          </p:nvPr>
        </p:nvSpPr>
        <p:spPr/>
        <p:txBody>
          <a:bodyPr/>
          <a:lstStyle/>
          <a:p>
            <a:r>
              <a:rPr lang="en-US" dirty="0"/>
              <a:t>Backward Design</a:t>
            </a:r>
          </a:p>
        </p:txBody>
      </p:sp>
      <p:sp>
        <p:nvSpPr>
          <p:cNvPr id="5" name="Text Placeholder 4">
            <a:extLst>
              <a:ext uri="{FF2B5EF4-FFF2-40B4-BE49-F238E27FC236}">
                <a16:creationId xmlns:a16="http://schemas.microsoft.com/office/drawing/2014/main" id="{533193D1-F9A1-EC77-E073-4FD4DFAA8D51}"/>
              </a:ext>
            </a:extLst>
          </p:cNvPr>
          <p:cNvSpPr>
            <a:spLocks noGrp="1"/>
          </p:cNvSpPr>
          <p:nvPr>
            <p:ph type="body" idx="1"/>
          </p:nvPr>
        </p:nvSpPr>
        <p:spPr/>
        <p:txBody>
          <a:bodyPr>
            <a:normAutofit fontScale="77500" lnSpcReduction="20000"/>
          </a:bodyPr>
          <a:lstStyle/>
          <a:p>
            <a:pPr marL="114300" indent="0" algn="l">
              <a:buNone/>
            </a:pPr>
            <a:r>
              <a:rPr lang="en-US" b="1" i="0" dirty="0">
                <a:solidFill>
                  <a:srgbClr val="231F20"/>
                </a:solidFill>
                <a:effectLst/>
                <a:highlight>
                  <a:srgbClr val="FFFFFF"/>
                </a:highlight>
                <a:latin typeface="Lato" panose="020F0502020204030203" pitchFamily="34" charset="0"/>
              </a:rPr>
              <a:t>Backward design</a:t>
            </a:r>
          </a:p>
          <a:p>
            <a:pPr algn="l"/>
            <a:r>
              <a:rPr lang="en-US" b="0" i="0" dirty="0">
                <a:solidFill>
                  <a:srgbClr val="58595B"/>
                </a:solidFill>
                <a:effectLst/>
                <a:highlight>
                  <a:srgbClr val="FFFFFF"/>
                </a:highlight>
                <a:latin typeface="Lato" panose="020F0502020204030203" pitchFamily="34" charset="0"/>
              </a:rPr>
              <a:t>“Backward Design” is an approach to creating curriculum, subjects, and even single class sessions that treats the goal of teaching as not merely “covering” a certain amount of content, but also facilitating student learning. </a:t>
            </a:r>
          </a:p>
          <a:p>
            <a:pPr algn="l"/>
            <a:r>
              <a:rPr lang="en-US" b="0" i="0" dirty="0">
                <a:solidFill>
                  <a:srgbClr val="58595B"/>
                </a:solidFill>
                <a:effectLst/>
                <a:highlight>
                  <a:srgbClr val="FFFFFF"/>
                </a:highlight>
                <a:latin typeface="Lato" panose="020F0502020204030203" pitchFamily="34" charset="0"/>
              </a:rPr>
              <a:t>Backward design prioritizes the </a:t>
            </a:r>
            <a:r>
              <a:rPr lang="en-US" b="0" i="1" dirty="0">
                <a:solidFill>
                  <a:srgbClr val="58595B"/>
                </a:solidFill>
                <a:effectLst/>
                <a:highlight>
                  <a:srgbClr val="FFFFFF"/>
                </a:highlight>
                <a:latin typeface="Lato" panose="020F0502020204030203" pitchFamily="34" charset="0"/>
              </a:rPr>
              <a:t>intended learning outcomes</a:t>
            </a:r>
            <a:r>
              <a:rPr lang="en-US" b="0" i="0" dirty="0">
                <a:solidFill>
                  <a:srgbClr val="58595B"/>
                </a:solidFill>
                <a:effectLst/>
                <a:highlight>
                  <a:srgbClr val="FFFFFF"/>
                </a:highlight>
                <a:latin typeface="Lato" panose="020F0502020204030203" pitchFamily="34" charset="0"/>
              </a:rPr>
              <a:t> instead of topics to be covered. (Wiggins and McTighe, 2005) It is thus “backward” from traditional design because instead of starting with the content to be covered, the textbook to be used, or even the test to be passed, you begin with the goals.</a:t>
            </a:r>
          </a:p>
          <a:p>
            <a:pPr algn="l"/>
            <a:r>
              <a:rPr lang="en-US" b="0" i="0" dirty="0">
                <a:solidFill>
                  <a:srgbClr val="58595B"/>
                </a:solidFill>
                <a:effectLst/>
                <a:highlight>
                  <a:srgbClr val="FFFFFF"/>
                </a:highlight>
                <a:latin typeface="Lato" panose="020F0502020204030203" pitchFamily="34" charset="0"/>
              </a:rPr>
              <a:t>Backward design involves a 3 stage process:</a:t>
            </a:r>
          </a:p>
          <a:p>
            <a:pPr algn="l">
              <a:buFont typeface="+mj-lt"/>
              <a:buAutoNum type="arabicPeriod"/>
            </a:pPr>
            <a:r>
              <a:rPr lang="en-US" b="0" i="0" dirty="0">
                <a:solidFill>
                  <a:srgbClr val="58595B"/>
                </a:solidFill>
                <a:effectLst/>
                <a:highlight>
                  <a:srgbClr val="FFFFFF"/>
                </a:highlight>
                <a:latin typeface="Lato" panose="020F0502020204030203" pitchFamily="34" charset="0"/>
              </a:rPr>
              <a:t>Identify desired results</a:t>
            </a:r>
          </a:p>
          <a:p>
            <a:pPr algn="l">
              <a:buFont typeface="+mj-lt"/>
              <a:buAutoNum type="arabicPeriod"/>
            </a:pPr>
            <a:r>
              <a:rPr lang="en-US" b="0" i="0" dirty="0">
                <a:solidFill>
                  <a:srgbClr val="58595B"/>
                </a:solidFill>
                <a:effectLst/>
                <a:highlight>
                  <a:srgbClr val="FFFFFF"/>
                </a:highlight>
                <a:latin typeface="Lato" panose="020F0502020204030203" pitchFamily="34" charset="0"/>
              </a:rPr>
              <a:t>Determine acceptable evidence</a:t>
            </a:r>
          </a:p>
          <a:p>
            <a:pPr algn="l">
              <a:buFont typeface="+mj-lt"/>
              <a:buAutoNum type="arabicPeriod"/>
            </a:pPr>
            <a:r>
              <a:rPr lang="en-US" b="0" i="0" dirty="0">
                <a:solidFill>
                  <a:srgbClr val="58595B"/>
                </a:solidFill>
                <a:effectLst/>
                <a:highlight>
                  <a:srgbClr val="FFFFFF"/>
                </a:highlight>
                <a:latin typeface="Lato" panose="020F0502020204030203" pitchFamily="34" charset="0"/>
              </a:rPr>
              <a:t>Plan learning activities</a:t>
            </a:r>
          </a:p>
          <a:p>
            <a:pPr marL="114300" indent="0">
              <a:buNone/>
            </a:pPr>
            <a:endParaRPr lang="en-US" dirty="0"/>
          </a:p>
        </p:txBody>
      </p:sp>
      <p:sp>
        <p:nvSpPr>
          <p:cNvPr id="6" name="TextBox 5">
            <a:extLst>
              <a:ext uri="{FF2B5EF4-FFF2-40B4-BE49-F238E27FC236}">
                <a16:creationId xmlns:a16="http://schemas.microsoft.com/office/drawing/2014/main" id="{2E1FD69A-677B-5D03-0028-FD16B3E16E9D}"/>
              </a:ext>
            </a:extLst>
          </p:cNvPr>
          <p:cNvSpPr txBox="1"/>
          <p:nvPr/>
        </p:nvSpPr>
        <p:spPr>
          <a:xfrm>
            <a:off x="2854712" y="6089904"/>
            <a:ext cx="7426712" cy="646331"/>
          </a:xfrm>
          <a:prstGeom prst="rect">
            <a:avLst/>
          </a:prstGeom>
          <a:noFill/>
        </p:spPr>
        <p:txBody>
          <a:bodyPr wrap="square" rtlCol="0">
            <a:spAutoFit/>
          </a:bodyPr>
          <a:lstStyle/>
          <a:p>
            <a:r>
              <a:rPr lang="en-US" dirty="0">
                <a:hlinkClick r:id="rId2"/>
              </a:rPr>
              <a:t>https://tll.mit.edu/teaching-resources/course-design/backward-design/</a:t>
            </a:r>
            <a:endParaRPr lang="en-US" dirty="0"/>
          </a:p>
          <a:p>
            <a:endParaRPr lang="en-US" dirty="0"/>
          </a:p>
        </p:txBody>
      </p:sp>
    </p:spTree>
    <p:extLst>
      <p:ext uri="{BB962C8B-B14F-4D97-AF65-F5344CB8AC3E}">
        <p14:creationId xmlns:p14="http://schemas.microsoft.com/office/powerpoint/2010/main" val="1659843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D33A0-613D-7B41-264D-AFFB184A8F61}"/>
              </a:ext>
            </a:extLst>
          </p:cNvPr>
          <p:cNvSpPr>
            <a:spLocks noGrp="1"/>
          </p:cNvSpPr>
          <p:nvPr>
            <p:ph type="title"/>
          </p:nvPr>
        </p:nvSpPr>
        <p:spPr/>
        <p:txBody>
          <a:bodyPr>
            <a:normAutofit fontScale="90000"/>
          </a:bodyPr>
          <a:lstStyle/>
          <a:p>
            <a:r>
              <a:rPr lang="en-US" dirty="0"/>
              <a:t>Applying “Backward Design”: Thinking about Goals and Sequence</a:t>
            </a:r>
          </a:p>
        </p:txBody>
      </p:sp>
      <p:sp>
        <p:nvSpPr>
          <p:cNvPr id="3" name="Text Placeholder 2">
            <a:extLst>
              <a:ext uri="{FF2B5EF4-FFF2-40B4-BE49-F238E27FC236}">
                <a16:creationId xmlns:a16="http://schemas.microsoft.com/office/drawing/2014/main" id="{FA2F27D6-C995-1BD7-BE36-30F092318BFB}"/>
              </a:ext>
            </a:extLst>
          </p:cNvPr>
          <p:cNvSpPr>
            <a:spLocks noGrp="1"/>
          </p:cNvSpPr>
          <p:nvPr>
            <p:ph type="body" idx="1"/>
          </p:nvPr>
        </p:nvSpPr>
        <p:spPr/>
        <p:txBody>
          <a:bodyPr/>
          <a:lstStyle/>
          <a:p>
            <a:r>
              <a:rPr lang="en-US" dirty="0"/>
              <a:t>What are the primary goals of the course?</a:t>
            </a:r>
          </a:p>
          <a:p>
            <a:r>
              <a:rPr lang="en-US" dirty="0"/>
              <a:t>What goals can you realistically teach and ask students to demonstrate by midterm?</a:t>
            </a:r>
          </a:p>
          <a:p>
            <a:r>
              <a:rPr lang="en-US" dirty="0"/>
              <a:t>Identify specific skills, skill sets, goals</a:t>
            </a:r>
          </a:p>
          <a:p>
            <a:r>
              <a:rPr lang="en-US" dirty="0"/>
              <a:t>Consider assessment and a rubric prior to assigning </a:t>
            </a:r>
          </a:p>
          <a:p>
            <a:endParaRPr lang="en-US" dirty="0"/>
          </a:p>
        </p:txBody>
      </p:sp>
      <p:sp>
        <p:nvSpPr>
          <p:cNvPr id="4" name="Text Placeholder 3">
            <a:extLst>
              <a:ext uri="{FF2B5EF4-FFF2-40B4-BE49-F238E27FC236}">
                <a16:creationId xmlns:a16="http://schemas.microsoft.com/office/drawing/2014/main" id="{57271604-6A87-EE3E-6847-6EF71EE0F08C}"/>
              </a:ext>
            </a:extLst>
          </p:cNvPr>
          <p:cNvSpPr>
            <a:spLocks noGrp="1"/>
          </p:cNvSpPr>
          <p:nvPr>
            <p:ph type="body" idx="2"/>
          </p:nvPr>
        </p:nvSpPr>
        <p:spPr/>
        <p:txBody>
          <a:bodyPr/>
          <a:lstStyle/>
          <a:p>
            <a:pPr marL="114300" indent="0">
              <a:buNone/>
            </a:pPr>
            <a:endParaRPr lang="en-US" dirty="0"/>
          </a:p>
        </p:txBody>
      </p:sp>
      <p:pic>
        <p:nvPicPr>
          <p:cNvPr id="6" name="Picture 5" descr="An image of a human head with a lightbulb inside the brain and a plant growing inside the lightbulb">
            <a:extLst>
              <a:ext uri="{FF2B5EF4-FFF2-40B4-BE49-F238E27FC236}">
                <a16:creationId xmlns:a16="http://schemas.microsoft.com/office/drawing/2014/main" id="{7BFBFF67-9CFE-7AF4-8FE6-F1B25C9AC009}"/>
              </a:ext>
            </a:extLst>
          </p:cNvPr>
          <p:cNvPicPr>
            <a:picLocks noChangeAspect="1"/>
          </p:cNvPicPr>
          <p:nvPr/>
        </p:nvPicPr>
        <p:blipFill>
          <a:blip r:embed="rId2"/>
          <a:srcRect/>
          <a:stretch/>
        </p:blipFill>
        <p:spPr>
          <a:xfrm>
            <a:off x="7357061" y="2478970"/>
            <a:ext cx="4533900" cy="3617030"/>
          </a:xfrm>
          <a:prstGeom prst="rect">
            <a:avLst/>
          </a:prstGeom>
        </p:spPr>
      </p:pic>
      <p:sp>
        <p:nvSpPr>
          <p:cNvPr id="7" name="TextBox 6">
            <a:extLst>
              <a:ext uri="{FF2B5EF4-FFF2-40B4-BE49-F238E27FC236}">
                <a16:creationId xmlns:a16="http://schemas.microsoft.com/office/drawing/2014/main" id="{08CB7BB9-BDF4-9ED0-2431-5767E7E05875}"/>
              </a:ext>
            </a:extLst>
          </p:cNvPr>
          <p:cNvSpPr txBox="1"/>
          <p:nvPr/>
        </p:nvSpPr>
        <p:spPr>
          <a:xfrm>
            <a:off x="1148576" y="6311590"/>
            <a:ext cx="7181385" cy="646331"/>
          </a:xfrm>
          <a:prstGeom prst="rect">
            <a:avLst/>
          </a:prstGeom>
          <a:noFill/>
        </p:spPr>
        <p:txBody>
          <a:bodyPr wrap="square" rtlCol="0">
            <a:spAutoFit/>
          </a:bodyPr>
          <a:lstStyle/>
          <a:p>
            <a:r>
              <a:rPr lang="en-US" dirty="0">
                <a:hlinkClick r:id="rId3"/>
              </a:rPr>
              <a:t>https://</a:t>
            </a:r>
            <a:r>
              <a:rPr lang="en-US" dirty="0" err="1">
                <a:hlinkClick r:id="rId3"/>
              </a:rPr>
              <a:t>tll.mit.edu</a:t>
            </a:r>
            <a:r>
              <a:rPr lang="en-US" dirty="0">
                <a:hlinkClick r:id="rId3"/>
              </a:rPr>
              <a:t>/teaching-resources/course-design/backward-design/</a:t>
            </a:r>
            <a:endParaRPr lang="en-US" dirty="0"/>
          </a:p>
        </p:txBody>
      </p:sp>
    </p:spTree>
    <p:extLst>
      <p:ext uri="{BB962C8B-B14F-4D97-AF65-F5344CB8AC3E}">
        <p14:creationId xmlns:p14="http://schemas.microsoft.com/office/powerpoint/2010/main" val="2099911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1ACCC-EEFD-32E6-2BB1-15F0BF585DBF}"/>
              </a:ext>
            </a:extLst>
          </p:cNvPr>
          <p:cNvSpPr>
            <a:spLocks noGrp="1"/>
          </p:cNvSpPr>
          <p:nvPr>
            <p:ph type="title"/>
          </p:nvPr>
        </p:nvSpPr>
        <p:spPr/>
        <p:txBody>
          <a:bodyPr/>
          <a:lstStyle/>
          <a:p>
            <a:r>
              <a:rPr lang="en-US" dirty="0"/>
              <a:t>“Sense of Belonging” and assignment sequence </a:t>
            </a:r>
          </a:p>
        </p:txBody>
      </p:sp>
      <p:sp>
        <p:nvSpPr>
          <p:cNvPr id="3" name="Text Placeholder 2">
            <a:extLst>
              <a:ext uri="{FF2B5EF4-FFF2-40B4-BE49-F238E27FC236}">
                <a16:creationId xmlns:a16="http://schemas.microsoft.com/office/drawing/2014/main" id="{5DB1A891-17D7-8376-6C90-B4229BBDEB8F}"/>
              </a:ext>
            </a:extLst>
          </p:cNvPr>
          <p:cNvSpPr>
            <a:spLocks noGrp="1"/>
          </p:cNvSpPr>
          <p:nvPr>
            <p:ph type="body" idx="1"/>
          </p:nvPr>
        </p:nvSpPr>
        <p:spPr/>
        <p:txBody>
          <a:bodyPr/>
          <a:lstStyle/>
          <a:p>
            <a:r>
              <a:rPr lang="en-US" dirty="0"/>
              <a:t>Early in the semester—sends message of expected engagement and creates community</a:t>
            </a:r>
          </a:p>
          <a:p>
            <a:r>
              <a:rPr lang="en-US" dirty="0"/>
              <a:t>Classroom Community focus </a:t>
            </a:r>
          </a:p>
          <a:p>
            <a:r>
              <a:rPr lang="en-US" dirty="0"/>
              <a:t>Group work</a:t>
            </a:r>
          </a:p>
          <a:p>
            <a:r>
              <a:rPr lang="en-US" dirty="0"/>
              <a:t>Intentional roles assigned for equity </a:t>
            </a:r>
          </a:p>
        </p:txBody>
      </p:sp>
      <p:sp>
        <p:nvSpPr>
          <p:cNvPr id="4" name="Text Placeholder 3">
            <a:extLst>
              <a:ext uri="{FF2B5EF4-FFF2-40B4-BE49-F238E27FC236}">
                <a16:creationId xmlns:a16="http://schemas.microsoft.com/office/drawing/2014/main" id="{749D4F46-E9B0-BB6B-2DD4-59C34478B45B}"/>
              </a:ext>
            </a:extLst>
          </p:cNvPr>
          <p:cNvSpPr>
            <a:spLocks noGrp="1"/>
          </p:cNvSpPr>
          <p:nvPr>
            <p:ph type="body" idx="2"/>
          </p:nvPr>
        </p:nvSpPr>
        <p:spPr/>
        <p:txBody>
          <a:bodyPr/>
          <a:lstStyle/>
          <a:p>
            <a:pPr marL="114300" indent="0">
              <a:buNone/>
            </a:pPr>
            <a:r>
              <a:rPr lang="en-US" dirty="0"/>
              <a:t>Examples:</a:t>
            </a:r>
          </a:p>
          <a:p>
            <a:pPr marL="571500" indent="-457200">
              <a:buAutoNum type="arabicPeriod"/>
            </a:pPr>
            <a:r>
              <a:rPr lang="en-US" dirty="0"/>
              <a:t>Group Presentation assignment with instructor identifying and defining three or four roles with responsibilities</a:t>
            </a:r>
          </a:p>
          <a:p>
            <a:pPr marL="571500" indent="-457200">
              <a:buAutoNum type="arabicPeriod"/>
            </a:pPr>
            <a:r>
              <a:rPr lang="en-US" dirty="0"/>
              <a:t>Informal “Round table” of students presenting summaries and responses to a chapter with peers responding to speakers</a:t>
            </a:r>
          </a:p>
        </p:txBody>
      </p:sp>
    </p:spTree>
    <p:extLst>
      <p:ext uri="{BB962C8B-B14F-4D97-AF65-F5344CB8AC3E}">
        <p14:creationId xmlns:p14="http://schemas.microsoft.com/office/powerpoint/2010/main" val="1084753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5C1D0-8EFB-B53E-57AE-84667E9A262E}"/>
              </a:ext>
            </a:extLst>
          </p:cNvPr>
          <p:cNvSpPr>
            <a:spLocks noGrp="1"/>
          </p:cNvSpPr>
          <p:nvPr>
            <p:ph type="title"/>
          </p:nvPr>
        </p:nvSpPr>
        <p:spPr/>
        <p:txBody>
          <a:bodyPr/>
          <a:lstStyle/>
          <a:p>
            <a:r>
              <a:rPr lang="en-US" dirty="0"/>
              <a:t>Think-Pair-Share Activity</a:t>
            </a:r>
          </a:p>
        </p:txBody>
      </p:sp>
      <p:sp>
        <p:nvSpPr>
          <p:cNvPr id="3" name="Text Placeholder 2">
            <a:extLst>
              <a:ext uri="{FF2B5EF4-FFF2-40B4-BE49-F238E27FC236}">
                <a16:creationId xmlns:a16="http://schemas.microsoft.com/office/drawing/2014/main" id="{F0C89534-CC7B-AB5E-2818-AC1CA6DC7D46}"/>
              </a:ext>
            </a:extLst>
          </p:cNvPr>
          <p:cNvSpPr>
            <a:spLocks noGrp="1"/>
          </p:cNvSpPr>
          <p:nvPr>
            <p:ph type="body" idx="1"/>
          </p:nvPr>
        </p:nvSpPr>
        <p:spPr>
          <a:xfrm>
            <a:off x="2933699" y="2129062"/>
            <a:ext cx="4160520" cy="4316344"/>
          </a:xfrm>
        </p:spPr>
        <p:txBody>
          <a:bodyPr>
            <a:noAutofit/>
          </a:bodyPr>
          <a:lstStyle/>
          <a:p>
            <a:pPr marL="114300" indent="0">
              <a:buNone/>
            </a:pPr>
            <a:r>
              <a:rPr lang="en-US" sz="1400" dirty="0"/>
              <a:t>THINK and WRITE:</a:t>
            </a:r>
          </a:p>
          <a:p>
            <a:pPr marL="571500" indent="-457200">
              <a:buAutoNum type="arabicPeriod"/>
            </a:pPr>
            <a:r>
              <a:rPr lang="en-US" sz="1400" dirty="0"/>
              <a:t>List three primary goals of your course. </a:t>
            </a:r>
          </a:p>
          <a:p>
            <a:pPr marL="571500" indent="-457200">
              <a:buAutoNum type="arabicPeriod"/>
            </a:pPr>
            <a:r>
              <a:rPr lang="en-US" sz="1400" dirty="0"/>
              <a:t>What skills do you want students to demonstrate at the end of your course? Describe the </a:t>
            </a:r>
            <a:r>
              <a:rPr lang="en-US" sz="1400" b="1" dirty="0"/>
              <a:t>big picture goal or goals</a:t>
            </a:r>
            <a:r>
              <a:rPr lang="en-US" sz="1400" dirty="0"/>
              <a:t>?</a:t>
            </a:r>
          </a:p>
          <a:p>
            <a:pPr marL="114300" indent="0">
              <a:buNone/>
            </a:pPr>
            <a:r>
              <a:rPr lang="en-US" sz="1400" dirty="0"/>
              <a:t>Use active, measurable verbs  from Bloom’s Taxonomy such as: Identify, research, collaborate, investigate, etc. </a:t>
            </a:r>
          </a:p>
          <a:p>
            <a:pPr marL="114300" indent="0">
              <a:buNone/>
            </a:pPr>
            <a:r>
              <a:rPr lang="en-US" sz="1400" dirty="0">
                <a:hlinkClick r:id="rId2"/>
              </a:rPr>
              <a:t>https://radow.kennesaw.edu/academic-innovation/docs/VerifiableVerbsRevised%20Edition.pdf</a:t>
            </a:r>
            <a:endParaRPr lang="en-US" sz="1400" dirty="0"/>
          </a:p>
          <a:p>
            <a:pPr marL="114300" indent="0">
              <a:buNone/>
            </a:pPr>
            <a:r>
              <a:rPr lang="en-US" sz="1400" dirty="0"/>
              <a:t>3. What kind of assignment might work to measure a significant skill or skill set that will be due in 3-6 weeks. Can you think of two short assignments or one extensive, deeper assignment?</a:t>
            </a:r>
          </a:p>
        </p:txBody>
      </p:sp>
      <p:sp>
        <p:nvSpPr>
          <p:cNvPr id="4" name="Text Placeholder 3">
            <a:extLst>
              <a:ext uri="{FF2B5EF4-FFF2-40B4-BE49-F238E27FC236}">
                <a16:creationId xmlns:a16="http://schemas.microsoft.com/office/drawing/2014/main" id="{4278DAEB-F6CA-B5E4-3427-E44E9268DCDF}"/>
              </a:ext>
            </a:extLst>
          </p:cNvPr>
          <p:cNvSpPr>
            <a:spLocks noGrp="1"/>
          </p:cNvSpPr>
          <p:nvPr>
            <p:ph type="body" idx="2"/>
          </p:nvPr>
        </p:nvSpPr>
        <p:spPr/>
        <p:txBody>
          <a:bodyPr/>
          <a:lstStyle/>
          <a:p>
            <a:pPr marL="114300" indent="0">
              <a:buNone/>
            </a:pPr>
            <a:r>
              <a:rPr lang="en-US" dirty="0"/>
              <a:t>Think more….</a:t>
            </a:r>
          </a:p>
          <a:p>
            <a:r>
              <a:rPr lang="en-US" dirty="0"/>
              <a:t>What kind of group aspects or activities can you weave into this assignment or assignments?</a:t>
            </a:r>
          </a:p>
          <a:p>
            <a:r>
              <a:rPr lang="en-US" dirty="0"/>
              <a:t>What can you tighten-up on in January that you have in the past let slacken because of drop/add?</a:t>
            </a:r>
          </a:p>
          <a:p>
            <a:r>
              <a:rPr lang="en-US" dirty="0"/>
              <a:t>Get excited about results you can expect from students: list three!</a:t>
            </a:r>
          </a:p>
        </p:txBody>
      </p:sp>
    </p:spTree>
    <p:extLst>
      <p:ext uri="{BB962C8B-B14F-4D97-AF65-F5344CB8AC3E}">
        <p14:creationId xmlns:p14="http://schemas.microsoft.com/office/powerpoint/2010/main" val="627674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1E82B-8A0C-409E-AD20-7AB54FA74708}"/>
              </a:ext>
            </a:extLst>
          </p:cNvPr>
          <p:cNvSpPr>
            <a:spLocks noGrp="1"/>
          </p:cNvSpPr>
          <p:nvPr>
            <p:ph type="title"/>
          </p:nvPr>
        </p:nvSpPr>
        <p:spPr/>
        <p:txBody>
          <a:bodyPr/>
          <a:lstStyle/>
          <a:p>
            <a:r>
              <a:rPr lang="en-US" dirty="0"/>
              <a:t>Pair and Share!</a:t>
            </a:r>
          </a:p>
        </p:txBody>
      </p:sp>
      <p:sp>
        <p:nvSpPr>
          <p:cNvPr id="3" name="Text Placeholder 2">
            <a:extLst>
              <a:ext uri="{FF2B5EF4-FFF2-40B4-BE49-F238E27FC236}">
                <a16:creationId xmlns:a16="http://schemas.microsoft.com/office/drawing/2014/main" id="{852972B8-C18B-CAE4-6305-2DB24790EC38}"/>
              </a:ext>
            </a:extLst>
          </p:cNvPr>
          <p:cNvSpPr>
            <a:spLocks noGrp="1"/>
          </p:cNvSpPr>
          <p:nvPr>
            <p:ph type="body" idx="1"/>
          </p:nvPr>
        </p:nvSpPr>
        <p:spPr>
          <a:xfrm>
            <a:off x="2933699" y="2438399"/>
            <a:ext cx="4160520" cy="4341542"/>
          </a:xfrm>
        </p:spPr>
        <p:txBody>
          <a:bodyPr>
            <a:normAutofit/>
          </a:bodyPr>
          <a:lstStyle/>
          <a:p>
            <a:pPr marL="114300" indent="0">
              <a:buNone/>
            </a:pPr>
            <a:r>
              <a:rPr lang="en-US" dirty="0"/>
              <a:t>PAIR</a:t>
            </a:r>
          </a:p>
          <a:p>
            <a:r>
              <a:rPr lang="en-US" sz="1600" dirty="0"/>
              <a:t>Share your course notes with a fellow faculty member:</a:t>
            </a:r>
          </a:p>
          <a:p>
            <a:r>
              <a:rPr lang="en-US" sz="1600" dirty="0"/>
              <a:t>Describe your course and your primary goals</a:t>
            </a:r>
          </a:p>
          <a:p>
            <a:r>
              <a:rPr lang="en-US" sz="1600" dirty="0"/>
              <a:t>Describe the “big picture” of what you want students to demonstrate</a:t>
            </a:r>
          </a:p>
          <a:p>
            <a:pPr marL="114300" indent="0">
              <a:buNone/>
            </a:pPr>
            <a:endParaRPr lang="en-US" dirty="0"/>
          </a:p>
        </p:txBody>
      </p:sp>
      <p:sp>
        <p:nvSpPr>
          <p:cNvPr id="4" name="Text Placeholder 3">
            <a:extLst>
              <a:ext uri="{FF2B5EF4-FFF2-40B4-BE49-F238E27FC236}">
                <a16:creationId xmlns:a16="http://schemas.microsoft.com/office/drawing/2014/main" id="{3FCE9042-A2B0-76D0-F9B7-1ACD707D20D3}"/>
              </a:ext>
            </a:extLst>
          </p:cNvPr>
          <p:cNvSpPr>
            <a:spLocks noGrp="1"/>
          </p:cNvSpPr>
          <p:nvPr>
            <p:ph type="body" idx="2"/>
          </p:nvPr>
        </p:nvSpPr>
        <p:spPr>
          <a:xfrm>
            <a:off x="7543751" y="2438399"/>
            <a:ext cx="4160520" cy="4341542"/>
          </a:xfrm>
        </p:spPr>
        <p:txBody>
          <a:bodyPr>
            <a:normAutofit fontScale="77500" lnSpcReduction="20000"/>
          </a:bodyPr>
          <a:lstStyle/>
          <a:p>
            <a:pPr marL="114300" indent="0">
              <a:buNone/>
            </a:pPr>
            <a:r>
              <a:rPr lang="en-US" b="1" dirty="0"/>
              <a:t>PAIR cont.</a:t>
            </a:r>
          </a:p>
          <a:p>
            <a:pPr marL="114300" indent="0">
              <a:buNone/>
            </a:pPr>
            <a:r>
              <a:rPr lang="en-US" dirty="0"/>
              <a:t>Talk about your current assignment sequence and consider what assignment can be adapted to go first to help you measure skills for midterm grade success. What new assignment have you thought of  that might work?</a:t>
            </a:r>
          </a:p>
          <a:p>
            <a:pPr marL="114300" indent="0">
              <a:buNone/>
            </a:pPr>
            <a:r>
              <a:rPr lang="en-US" b="1" dirty="0"/>
              <a:t>SHARE!</a:t>
            </a:r>
          </a:p>
          <a:p>
            <a:pPr marL="114300" indent="0">
              <a:buNone/>
            </a:pPr>
            <a:r>
              <a:rPr lang="en-US" dirty="0"/>
              <a:t>Listen to your peer and offer ideas and mirror what you are hearing to amplify a sense of “yes!”</a:t>
            </a:r>
          </a:p>
          <a:p>
            <a:pPr marL="114300" indent="0">
              <a:buNone/>
            </a:pPr>
            <a:r>
              <a:rPr lang="en-US" dirty="0"/>
              <a:t>Write down any ideas </a:t>
            </a:r>
          </a:p>
          <a:p>
            <a:pPr marL="114300" indent="0">
              <a:buNone/>
            </a:pPr>
            <a:endParaRPr lang="en-US" b="1" i="1" dirty="0"/>
          </a:p>
          <a:p>
            <a:pPr marL="114300" indent="0">
              <a:buNone/>
            </a:pPr>
            <a:endParaRPr lang="en-US" b="1" i="1" dirty="0"/>
          </a:p>
          <a:p>
            <a:pPr marL="114300" indent="0">
              <a:buNone/>
            </a:pPr>
            <a:r>
              <a:rPr lang="en-US" b="1" i="1" dirty="0"/>
              <a:t>PREPARE TO SHARE  take aways with the group in this session</a:t>
            </a:r>
          </a:p>
        </p:txBody>
      </p:sp>
    </p:spTree>
    <p:extLst>
      <p:ext uri="{BB962C8B-B14F-4D97-AF65-F5344CB8AC3E}">
        <p14:creationId xmlns:p14="http://schemas.microsoft.com/office/powerpoint/2010/main" val="3039673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FB62-7514-FC2D-5D61-974589933A87}"/>
              </a:ext>
            </a:extLst>
          </p:cNvPr>
          <p:cNvSpPr>
            <a:spLocks noGrp="1"/>
          </p:cNvSpPr>
          <p:nvPr>
            <p:ph type="title"/>
          </p:nvPr>
        </p:nvSpPr>
        <p:spPr/>
        <p:txBody>
          <a:bodyPr/>
          <a:lstStyle/>
          <a:p>
            <a:r>
              <a:rPr lang="en-US" dirty="0"/>
              <a:t>Conclusion: What did you learn?</a:t>
            </a:r>
          </a:p>
        </p:txBody>
      </p:sp>
      <p:sp>
        <p:nvSpPr>
          <p:cNvPr id="3" name="Text Placeholder 2">
            <a:extLst>
              <a:ext uri="{FF2B5EF4-FFF2-40B4-BE49-F238E27FC236}">
                <a16:creationId xmlns:a16="http://schemas.microsoft.com/office/drawing/2014/main" id="{42384FDE-97CA-EEEA-5D83-B85678905FC9}"/>
              </a:ext>
            </a:extLst>
          </p:cNvPr>
          <p:cNvSpPr>
            <a:spLocks noGrp="1"/>
          </p:cNvSpPr>
          <p:nvPr>
            <p:ph type="body" idx="1"/>
          </p:nvPr>
        </p:nvSpPr>
        <p:spPr/>
        <p:txBody>
          <a:bodyPr>
            <a:normAutofit lnSpcReduction="10000"/>
          </a:bodyPr>
          <a:lstStyle/>
          <a:p>
            <a:pPr marL="114300" indent="0">
              <a:buNone/>
            </a:pPr>
            <a:r>
              <a:rPr lang="en-US" b="1" dirty="0"/>
              <a:t>Mindfulness Pedagogy </a:t>
            </a:r>
            <a:r>
              <a:rPr lang="en-US" dirty="0"/>
              <a:t>as it applies to teaching and assignment sequence?</a:t>
            </a:r>
          </a:p>
          <a:p>
            <a:pPr marL="114300" indent="0">
              <a:buNone/>
            </a:pPr>
            <a:r>
              <a:rPr lang="en-US" b="1" dirty="0"/>
              <a:t>Backward Design: </a:t>
            </a:r>
            <a:r>
              <a:rPr lang="en-US" dirty="0"/>
              <a:t>what is it and how do you think it might work for you?</a:t>
            </a:r>
          </a:p>
          <a:p>
            <a:pPr marL="114300" indent="0">
              <a:buNone/>
            </a:pPr>
            <a:r>
              <a:rPr lang="en-US" b="1" dirty="0"/>
              <a:t>Sense of Belonging: </a:t>
            </a:r>
            <a:r>
              <a:rPr lang="en-US" dirty="0"/>
              <a:t>how can you create an inter-active learning experience to create community early in the semester? How will you assess it? [pass/fail, completion?]</a:t>
            </a:r>
          </a:p>
        </p:txBody>
      </p:sp>
      <p:sp>
        <p:nvSpPr>
          <p:cNvPr id="4" name="Text Placeholder 3">
            <a:extLst>
              <a:ext uri="{FF2B5EF4-FFF2-40B4-BE49-F238E27FC236}">
                <a16:creationId xmlns:a16="http://schemas.microsoft.com/office/drawing/2014/main" id="{A7712D22-DF3A-7444-D866-55B5AB728CF4}"/>
              </a:ext>
            </a:extLst>
          </p:cNvPr>
          <p:cNvSpPr>
            <a:spLocks noGrp="1"/>
          </p:cNvSpPr>
          <p:nvPr>
            <p:ph type="body" idx="2"/>
          </p:nvPr>
        </p:nvSpPr>
        <p:spPr/>
        <p:txBody>
          <a:bodyPr/>
          <a:lstStyle/>
          <a:p>
            <a:pPr marL="114300" indent="0">
              <a:buNone/>
            </a:pPr>
            <a:r>
              <a:rPr lang="en-US" dirty="0"/>
              <a:t>Final thoughts….. New ideas?</a:t>
            </a:r>
          </a:p>
        </p:txBody>
      </p:sp>
    </p:spTree>
    <p:extLst>
      <p:ext uri="{BB962C8B-B14F-4D97-AF65-F5344CB8AC3E}">
        <p14:creationId xmlns:p14="http://schemas.microsoft.com/office/powerpoint/2010/main" val="288801615"/>
      </p:ext>
    </p:extLst>
  </p:cSld>
  <p:clrMapOvr>
    <a:masterClrMapping/>
  </p:clrMapOvr>
</p:sld>
</file>

<file path=ppt/theme/theme1.xml><?xml version="1.0" encoding="utf-8"?>
<a:theme xmlns:a="http://schemas.openxmlformats.org/drawingml/2006/main" name="Feathered">
  <a:themeElements>
    <a:clrScheme name="Feathered">
      <a:dk1>
        <a:srgbClr val="000000"/>
      </a:dk1>
      <a:lt1>
        <a:srgbClr val="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826</Words>
  <Application>Microsoft Office PowerPoint</Application>
  <PresentationFormat>Widescreen</PresentationFormat>
  <Paragraphs>71</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Century Schoolbook</vt:lpstr>
      <vt:lpstr>Corbel</vt:lpstr>
      <vt:lpstr>Lato</vt:lpstr>
      <vt:lpstr>Nimbus Sans</vt:lpstr>
      <vt:lpstr>proxima-nova</vt:lpstr>
      <vt:lpstr>Feathered</vt:lpstr>
      <vt:lpstr>Intentional Assignment Sequences for Midterm Grade Success</vt:lpstr>
      <vt:lpstr>Mindfulness Pedagogy</vt:lpstr>
      <vt:lpstr>Backward Design</vt:lpstr>
      <vt:lpstr>Applying “Backward Design”: Thinking about Goals and Sequence</vt:lpstr>
      <vt:lpstr>“Sense of Belonging” and assignment sequence </vt:lpstr>
      <vt:lpstr>Think-Pair-Share Activity</vt:lpstr>
      <vt:lpstr>Pair and Share!</vt:lpstr>
      <vt:lpstr>Conclusion: What did you learn?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Mindfulness Pedagogy</dc:title>
  <dc:creator>Ruth McIntyre</dc:creator>
  <cp:lastModifiedBy>Kristina DuRocher</cp:lastModifiedBy>
  <cp:revision>7</cp:revision>
  <dcterms:created xsi:type="dcterms:W3CDTF">2024-05-10T13:12:26Z</dcterms:created>
  <dcterms:modified xsi:type="dcterms:W3CDTF">2024-05-10T21:53:35Z</dcterms:modified>
</cp:coreProperties>
</file>