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66" r:id="rId5"/>
    <p:sldId id="258" r:id="rId6"/>
    <p:sldId id="267" r:id="rId7"/>
    <p:sldId id="259" r:id="rId8"/>
    <p:sldId id="261" r:id="rId9"/>
    <p:sldId id="268" r:id="rId10"/>
    <p:sldId id="269" r:id="rId11"/>
    <p:sldId id="262" r:id="rId12"/>
    <p:sldId id="263" r:id="rId13"/>
    <p:sldId id="270" r:id="rId14"/>
    <p:sldId id="271" r:id="rId15"/>
    <p:sldId id="264" r:id="rId16"/>
    <p:sldId id="260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76C27-0796-4929-8E76-9E4CD2C752FF}" v="22" dt="2024-05-06T18:59:01.4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gail Alexander" userId="29d0b125-326c-4bf0-a181-7208793ceb34" providerId="ADAL" clId="{93A76C27-0796-4929-8E76-9E4CD2C752FF}"/>
    <pc:docChg chg="undo redo custSel addSld delSld modSld">
      <pc:chgData name="Abigail Alexander" userId="29d0b125-326c-4bf0-a181-7208793ceb34" providerId="ADAL" clId="{93A76C27-0796-4929-8E76-9E4CD2C752FF}" dt="2024-05-06T19:11:55.065" v="966" actId="20577"/>
      <pc:docMkLst>
        <pc:docMk/>
      </pc:docMkLst>
      <pc:sldChg chg="modSp mod">
        <pc:chgData name="Abigail Alexander" userId="29d0b125-326c-4bf0-a181-7208793ceb34" providerId="ADAL" clId="{93A76C27-0796-4929-8E76-9E4CD2C752FF}" dt="2024-05-06T19:11:55.065" v="966" actId="20577"/>
        <pc:sldMkLst>
          <pc:docMk/>
          <pc:sldMk cId="3747726126" sldId="256"/>
        </pc:sldMkLst>
        <pc:spChg chg="mod">
          <ac:chgData name="Abigail Alexander" userId="29d0b125-326c-4bf0-a181-7208793ceb34" providerId="ADAL" clId="{93A76C27-0796-4929-8E76-9E4CD2C752FF}" dt="2024-05-06T19:11:55.065" v="966" actId="20577"/>
          <ac:spMkLst>
            <pc:docMk/>
            <pc:sldMk cId="3747726126" sldId="256"/>
            <ac:spMk id="3" creationId="{546596E8-EEA4-A771-3B19-7CBD3E6882BB}"/>
          </ac:spMkLst>
        </pc:spChg>
      </pc:sldChg>
      <pc:sldChg chg="addSp delSp modSp new mod setBg modClrScheme setClrOvrMap chgLayout">
        <pc:chgData name="Abigail Alexander" userId="29d0b125-326c-4bf0-a181-7208793ceb34" providerId="ADAL" clId="{93A76C27-0796-4929-8E76-9E4CD2C752FF}" dt="2024-05-06T18:44:14.597" v="604" actId="20577"/>
        <pc:sldMkLst>
          <pc:docMk/>
          <pc:sldMk cId="1985204215" sldId="257"/>
        </pc:sldMkLst>
        <pc:spChg chg="mod ord">
          <ac:chgData name="Abigail Alexander" userId="29d0b125-326c-4bf0-a181-7208793ceb34" providerId="ADAL" clId="{93A76C27-0796-4929-8E76-9E4CD2C752FF}" dt="2024-05-06T18:19:29.916" v="19" actId="26606"/>
          <ac:spMkLst>
            <pc:docMk/>
            <pc:sldMk cId="1985204215" sldId="257"/>
            <ac:spMk id="2" creationId="{B2EF606C-BF5A-6A5C-FCC8-37DF5F39807E}"/>
          </ac:spMkLst>
        </pc:spChg>
        <pc:spChg chg="add del mod">
          <ac:chgData name="Abigail Alexander" userId="29d0b125-326c-4bf0-a181-7208793ceb34" providerId="ADAL" clId="{93A76C27-0796-4929-8E76-9E4CD2C752FF}" dt="2024-05-06T18:17:04.106" v="4" actId="6264"/>
          <ac:spMkLst>
            <pc:docMk/>
            <pc:sldMk cId="1985204215" sldId="257"/>
            <ac:spMk id="3" creationId="{D31FF124-2F49-608B-5882-9A06C077A3D0}"/>
          </ac:spMkLst>
        </pc:spChg>
        <pc:spChg chg="add del mod ord">
          <ac:chgData name="Abigail Alexander" userId="29d0b125-326c-4bf0-a181-7208793ceb34" providerId="ADAL" clId="{93A76C27-0796-4929-8E76-9E4CD2C752FF}" dt="2024-05-06T18:44:14.597" v="604" actId="20577"/>
          <ac:spMkLst>
            <pc:docMk/>
            <pc:sldMk cId="1985204215" sldId="257"/>
            <ac:spMk id="4" creationId="{34A3EBA7-A06E-4DCF-1708-31F020D13667}"/>
          </ac:spMkLst>
        </pc:spChg>
        <pc:spChg chg="add del">
          <ac:chgData name="Abigail Alexander" userId="29d0b125-326c-4bf0-a181-7208793ceb34" providerId="ADAL" clId="{93A76C27-0796-4929-8E76-9E4CD2C752FF}" dt="2024-05-06T18:17:15.934" v="8" actId="26606"/>
          <ac:spMkLst>
            <pc:docMk/>
            <pc:sldMk cId="1985204215" sldId="257"/>
            <ac:spMk id="10" creationId="{71B2258F-86CA-4D4D-8270-BC05FCDEBFB3}"/>
          </ac:spMkLst>
        </pc:spChg>
        <pc:spChg chg="add del">
          <ac:chgData name="Abigail Alexander" userId="29d0b125-326c-4bf0-a181-7208793ceb34" providerId="ADAL" clId="{93A76C27-0796-4929-8E76-9E4CD2C752FF}" dt="2024-05-06T18:19:20.894" v="17" actId="26606"/>
          <ac:spMkLst>
            <pc:docMk/>
            <pc:sldMk cId="1985204215" sldId="257"/>
            <ac:spMk id="2059" creationId="{09C509D2-0C1A-47B8-89C1-D3AB17D45256}"/>
          </ac:spMkLst>
        </pc:spChg>
        <pc:spChg chg="add del">
          <ac:chgData name="Abigail Alexander" userId="29d0b125-326c-4bf0-a181-7208793ceb34" providerId="ADAL" clId="{93A76C27-0796-4929-8E76-9E4CD2C752FF}" dt="2024-05-06T18:19:20.894" v="16" actId="26606"/>
          <ac:spMkLst>
            <pc:docMk/>
            <pc:sldMk cId="1985204215" sldId="257"/>
            <ac:spMk id="2064" creationId="{D75A5B51-0925-4835-8511-A0DD17EAA97C}"/>
          </ac:spMkLst>
        </pc:spChg>
        <pc:spChg chg="add del">
          <ac:chgData name="Abigail Alexander" userId="29d0b125-326c-4bf0-a181-7208793ceb34" providerId="ADAL" clId="{93A76C27-0796-4929-8E76-9E4CD2C752FF}" dt="2024-05-06T18:19:20.894" v="16" actId="26606"/>
          <ac:spMkLst>
            <pc:docMk/>
            <pc:sldMk cId="1985204215" sldId="257"/>
            <ac:spMk id="2066" creationId="{5CDFD20D-8E4F-4E3A-AF87-93F23E0DBFB3}"/>
          </ac:spMkLst>
        </pc:spChg>
        <pc:spChg chg="add del">
          <ac:chgData name="Abigail Alexander" userId="29d0b125-326c-4bf0-a181-7208793ceb34" providerId="ADAL" clId="{93A76C27-0796-4929-8E76-9E4CD2C752FF}" dt="2024-05-06T18:19:29.916" v="19" actId="26606"/>
          <ac:spMkLst>
            <pc:docMk/>
            <pc:sldMk cId="1985204215" sldId="257"/>
            <ac:spMk id="2073" creationId="{1F4E5977-D272-4E11-A03A-860268F25C24}"/>
          </ac:spMkLst>
        </pc:spChg>
        <pc:spChg chg="add del">
          <ac:chgData name="Abigail Alexander" userId="29d0b125-326c-4bf0-a181-7208793ceb34" providerId="ADAL" clId="{93A76C27-0796-4929-8E76-9E4CD2C752FF}" dt="2024-05-06T18:19:29.916" v="19" actId="26606"/>
          <ac:spMkLst>
            <pc:docMk/>
            <pc:sldMk cId="1985204215" sldId="257"/>
            <ac:spMk id="2074" creationId="{A3CE3386-CA59-42A7-AEDE-0B76443C8AA5}"/>
          </ac:spMkLst>
        </pc:spChg>
        <pc:grpChg chg="add del">
          <ac:chgData name="Abigail Alexander" userId="29d0b125-326c-4bf0-a181-7208793ceb34" providerId="ADAL" clId="{93A76C27-0796-4929-8E76-9E4CD2C752FF}" dt="2024-05-06T18:19:29.916" v="19" actId="26606"/>
          <ac:grpSpMkLst>
            <pc:docMk/>
            <pc:sldMk cId="1985204215" sldId="257"/>
            <ac:grpSpMk id="2068" creationId="{586C32D2-94E1-4C20-9977-69D4D1F6812D}"/>
          </ac:grpSpMkLst>
        </pc:grpChg>
        <pc:picChg chg="add del">
          <ac:chgData name="Abigail Alexander" userId="29d0b125-326c-4bf0-a181-7208793ceb34" providerId="ADAL" clId="{93A76C27-0796-4929-8E76-9E4CD2C752FF}" dt="2024-05-06T18:17:15.934" v="8" actId="26606"/>
          <ac:picMkLst>
            <pc:docMk/>
            <pc:sldMk cId="1985204215" sldId="257"/>
            <ac:picMk id="6" creationId="{E6879B6A-B436-0728-F858-3734B06061AA}"/>
          </ac:picMkLst>
        </pc:picChg>
        <pc:picChg chg="add mod ord">
          <ac:chgData name="Abigail Alexander" userId="29d0b125-326c-4bf0-a181-7208793ceb34" providerId="ADAL" clId="{93A76C27-0796-4929-8E76-9E4CD2C752FF}" dt="2024-05-06T18:19:29.916" v="19" actId="26606"/>
          <ac:picMkLst>
            <pc:docMk/>
            <pc:sldMk cId="1985204215" sldId="257"/>
            <ac:picMk id="2050" creationId="{1C6C7ED0-2C9C-8D4A-8A18-E83271D8C73C}"/>
          </ac:picMkLst>
        </pc:picChg>
        <pc:picChg chg="add mod ord">
          <ac:chgData name="Abigail Alexander" userId="29d0b125-326c-4bf0-a181-7208793ceb34" providerId="ADAL" clId="{93A76C27-0796-4929-8E76-9E4CD2C752FF}" dt="2024-05-06T18:19:29.916" v="19" actId="26606"/>
          <ac:picMkLst>
            <pc:docMk/>
            <pc:sldMk cId="1985204215" sldId="257"/>
            <ac:picMk id="2052" creationId="{C7F21374-809A-525D-3592-62328FF18C29}"/>
          </ac:picMkLst>
        </pc:picChg>
        <pc:picChg chg="add del mod">
          <ac:chgData name="Abigail Alexander" userId="29d0b125-326c-4bf0-a181-7208793ceb34" providerId="ADAL" clId="{93A76C27-0796-4929-8E76-9E4CD2C752FF}" dt="2024-05-06T18:18:16.778" v="13" actId="478"/>
          <ac:picMkLst>
            <pc:docMk/>
            <pc:sldMk cId="1985204215" sldId="257"/>
            <ac:picMk id="2054" creationId="{5632D9E4-93E5-0658-3C3D-F55646217322}"/>
          </ac:picMkLst>
        </pc:picChg>
        <pc:picChg chg="add mod ord">
          <ac:chgData name="Abigail Alexander" userId="29d0b125-326c-4bf0-a181-7208793ceb34" providerId="ADAL" clId="{93A76C27-0796-4929-8E76-9E4CD2C752FF}" dt="2024-05-06T18:19:29.916" v="19" actId="26606"/>
          <ac:picMkLst>
            <pc:docMk/>
            <pc:sldMk cId="1985204215" sldId="257"/>
            <ac:picMk id="2056" creationId="{AA630675-6602-BC32-318A-25DD888DF4D5}"/>
          </ac:picMkLst>
        </pc:picChg>
        <pc:cxnChg chg="add">
          <ac:chgData name="Abigail Alexander" userId="29d0b125-326c-4bf0-a181-7208793ceb34" providerId="ADAL" clId="{93A76C27-0796-4929-8E76-9E4CD2C752FF}" dt="2024-05-06T18:19:29.916" v="19" actId="26606"/>
          <ac:cxnSpMkLst>
            <pc:docMk/>
            <pc:sldMk cId="1985204215" sldId="257"/>
            <ac:cxnSpMk id="2079" creationId="{1503BFE4-729B-D9D0-C17B-501E6AF1127A}"/>
          </ac:cxnSpMkLst>
        </pc:cxnChg>
      </pc:sldChg>
      <pc:sldChg chg="addSp modSp new mod setBg">
        <pc:chgData name="Abigail Alexander" userId="29d0b125-326c-4bf0-a181-7208793ceb34" providerId="ADAL" clId="{93A76C27-0796-4929-8E76-9E4CD2C752FF}" dt="2024-05-06T18:21:29.049" v="60" actId="14100"/>
        <pc:sldMkLst>
          <pc:docMk/>
          <pc:sldMk cId="1501353702" sldId="258"/>
        </pc:sldMkLst>
        <pc:spChg chg="mod">
          <ac:chgData name="Abigail Alexander" userId="29d0b125-326c-4bf0-a181-7208793ceb34" providerId="ADAL" clId="{93A76C27-0796-4929-8E76-9E4CD2C752FF}" dt="2024-05-06T18:21:01.177" v="50" actId="26606"/>
          <ac:spMkLst>
            <pc:docMk/>
            <pc:sldMk cId="1501353702" sldId="258"/>
            <ac:spMk id="2" creationId="{B248287E-3A64-7AD5-55CA-BC8B7B70FE03}"/>
          </ac:spMkLst>
        </pc:spChg>
        <pc:spChg chg="mod">
          <ac:chgData name="Abigail Alexander" userId="29d0b125-326c-4bf0-a181-7208793ceb34" providerId="ADAL" clId="{93A76C27-0796-4929-8E76-9E4CD2C752FF}" dt="2024-05-06T18:21:09.246" v="54" actId="6549"/>
          <ac:spMkLst>
            <pc:docMk/>
            <pc:sldMk cId="1501353702" sldId="258"/>
            <ac:spMk id="3" creationId="{86E620C8-E970-E257-CD15-4EB9F111AF76}"/>
          </ac:spMkLst>
        </pc:spChg>
        <pc:spChg chg="add">
          <ac:chgData name="Abigail Alexander" userId="29d0b125-326c-4bf0-a181-7208793ceb34" providerId="ADAL" clId="{93A76C27-0796-4929-8E76-9E4CD2C752FF}" dt="2024-05-06T18:21:01.177" v="50" actId="26606"/>
          <ac:spMkLst>
            <pc:docMk/>
            <pc:sldMk cId="1501353702" sldId="258"/>
            <ac:spMk id="12" creationId="{9D25F302-27C5-414F-97F8-6EA0A6C028BA}"/>
          </ac:spMkLst>
        </pc:spChg>
        <pc:spChg chg="add">
          <ac:chgData name="Abigail Alexander" userId="29d0b125-326c-4bf0-a181-7208793ceb34" providerId="ADAL" clId="{93A76C27-0796-4929-8E76-9E4CD2C752FF}" dt="2024-05-06T18:21:01.177" v="50" actId="26606"/>
          <ac:spMkLst>
            <pc:docMk/>
            <pc:sldMk cId="1501353702" sldId="258"/>
            <ac:spMk id="14" creationId="{830A36F8-48C2-4842-A87B-8CE8DF4E7FD2}"/>
          </ac:spMkLst>
        </pc:spChg>
        <pc:spChg chg="add">
          <ac:chgData name="Abigail Alexander" userId="29d0b125-326c-4bf0-a181-7208793ceb34" providerId="ADAL" clId="{93A76C27-0796-4929-8E76-9E4CD2C752FF}" dt="2024-05-06T18:21:01.177" v="50" actId="26606"/>
          <ac:spMkLst>
            <pc:docMk/>
            <pc:sldMk cId="1501353702" sldId="258"/>
            <ac:spMk id="16" creationId="{7F488E8B-4E1E-4402-8935-D4E6C02615C7}"/>
          </ac:spMkLst>
        </pc:spChg>
        <pc:picChg chg="add mod ord">
          <ac:chgData name="Abigail Alexander" userId="29d0b125-326c-4bf0-a181-7208793ceb34" providerId="ADAL" clId="{93A76C27-0796-4929-8E76-9E4CD2C752FF}" dt="2024-05-06T18:21:29.049" v="60" actId="14100"/>
          <ac:picMkLst>
            <pc:docMk/>
            <pc:sldMk cId="1501353702" sldId="258"/>
            <ac:picMk id="5" creationId="{C733D515-2F02-4E6E-A374-D1A348472CC3}"/>
          </ac:picMkLst>
        </pc:picChg>
        <pc:picChg chg="add mod ord">
          <ac:chgData name="Abigail Alexander" userId="29d0b125-326c-4bf0-a181-7208793ceb34" providerId="ADAL" clId="{93A76C27-0796-4929-8E76-9E4CD2C752FF}" dt="2024-05-06T18:21:12.115" v="56" actId="1076"/>
          <ac:picMkLst>
            <pc:docMk/>
            <pc:sldMk cId="1501353702" sldId="258"/>
            <ac:picMk id="7" creationId="{8159078A-2D99-D2C4-30F6-3BF62BBEEBC9}"/>
          </ac:picMkLst>
        </pc:picChg>
      </pc:sldChg>
      <pc:sldChg chg="addSp delSp modSp new mod setBg">
        <pc:chgData name="Abigail Alexander" userId="29d0b125-326c-4bf0-a181-7208793ceb34" providerId="ADAL" clId="{93A76C27-0796-4929-8E76-9E4CD2C752FF}" dt="2024-05-06T19:01:23.593" v="897" actId="27636"/>
        <pc:sldMkLst>
          <pc:docMk/>
          <pc:sldMk cId="1060086448" sldId="259"/>
        </pc:sldMkLst>
        <pc:spChg chg="mod">
          <ac:chgData name="Abigail Alexander" userId="29d0b125-326c-4bf0-a181-7208793ceb34" providerId="ADAL" clId="{93A76C27-0796-4929-8E76-9E4CD2C752FF}" dt="2024-05-06T18:26:25.130" v="105" actId="26606"/>
          <ac:spMkLst>
            <pc:docMk/>
            <pc:sldMk cId="1060086448" sldId="259"/>
            <ac:spMk id="2" creationId="{0261DCAB-7D69-BE0E-0AA4-75B264BB1F1F}"/>
          </ac:spMkLst>
        </pc:spChg>
        <pc:spChg chg="mod">
          <ac:chgData name="Abigail Alexander" userId="29d0b125-326c-4bf0-a181-7208793ceb34" providerId="ADAL" clId="{93A76C27-0796-4929-8E76-9E4CD2C752FF}" dt="2024-05-06T19:01:23.593" v="897" actId="27636"/>
          <ac:spMkLst>
            <pc:docMk/>
            <pc:sldMk cId="1060086448" sldId="259"/>
            <ac:spMk id="3" creationId="{82FA2581-75A7-05A1-AEED-2B6302610910}"/>
          </ac:spMkLst>
        </pc:spChg>
        <pc:spChg chg="add del">
          <ac:chgData name="Abigail Alexander" userId="29d0b125-326c-4bf0-a181-7208793ceb34" providerId="ADAL" clId="{93A76C27-0796-4929-8E76-9E4CD2C752FF}" dt="2024-05-06T18:26:25.130" v="105" actId="26606"/>
          <ac:spMkLst>
            <pc:docMk/>
            <pc:sldMk cId="1060086448" sldId="259"/>
            <ac:spMk id="8" creationId="{B6CDA21F-E7AF-4C75-8395-33F58D5B0E45}"/>
          </ac:spMkLst>
        </pc:spChg>
        <pc:spChg chg="add del">
          <ac:chgData name="Abigail Alexander" userId="29d0b125-326c-4bf0-a181-7208793ceb34" providerId="ADAL" clId="{93A76C27-0796-4929-8E76-9E4CD2C752FF}" dt="2024-05-06T18:26:25.130" v="105" actId="26606"/>
          <ac:spMkLst>
            <pc:docMk/>
            <pc:sldMk cId="1060086448" sldId="259"/>
            <ac:spMk id="15" creationId="{D5B0017B-2ECA-49AF-B397-DC140825DF8D}"/>
          </ac:spMkLst>
        </pc:spChg>
        <pc:spChg chg="add">
          <ac:chgData name="Abigail Alexander" userId="29d0b125-326c-4bf0-a181-7208793ceb34" providerId="ADAL" clId="{93A76C27-0796-4929-8E76-9E4CD2C752FF}" dt="2024-05-06T18:26:25.130" v="105" actId="26606"/>
          <ac:spMkLst>
            <pc:docMk/>
            <pc:sldMk cId="1060086448" sldId="259"/>
            <ac:spMk id="4103" creationId="{2B97F24A-32CE-4C1C-A50D-3016B394DCFB}"/>
          </ac:spMkLst>
        </pc:spChg>
        <pc:spChg chg="add">
          <ac:chgData name="Abigail Alexander" userId="29d0b125-326c-4bf0-a181-7208793ceb34" providerId="ADAL" clId="{93A76C27-0796-4929-8E76-9E4CD2C752FF}" dt="2024-05-06T18:26:25.130" v="105" actId="26606"/>
          <ac:spMkLst>
            <pc:docMk/>
            <pc:sldMk cId="1060086448" sldId="259"/>
            <ac:spMk id="4105" creationId="{CD8B4F24-440B-49E9-B85D-733523DC064B}"/>
          </ac:spMkLst>
        </pc:spChg>
        <pc:grpChg chg="add del">
          <ac:chgData name="Abigail Alexander" userId="29d0b125-326c-4bf0-a181-7208793ceb34" providerId="ADAL" clId="{93A76C27-0796-4929-8E76-9E4CD2C752FF}" dt="2024-05-06T18:26:25.130" v="105" actId="26606"/>
          <ac:grpSpMkLst>
            <pc:docMk/>
            <pc:sldMk cId="1060086448" sldId="259"/>
            <ac:grpSpMk id="10" creationId="{AE1C45F0-260A-458C-96ED-C1F6D2151219}"/>
          </ac:grpSpMkLst>
        </pc:grpChg>
        <pc:picChg chg="add mod">
          <ac:chgData name="Abigail Alexander" userId="29d0b125-326c-4bf0-a181-7208793ceb34" providerId="ADAL" clId="{93A76C27-0796-4929-8E76-9E4CD2C752FF}" dt="2024-05-06T18:26:25.130" v="105" actId="26606"/>
          <ac:picMkLst>
            <pc:docMk/>
            <pc:sldMk cId="1060086448" sldId="259"/>
            <ac:picMk id="4098" creationId="{070F7721-20B9-056F-7C96-C63429ACF58A}"/>
          </ac:picMkLst>
        </pc:picChg>
        <pc:cxnChg chg="add del">
          <ac:chgData name="Abigail Alexander" userId="29d0b125-326c-4bf0-a181-7208793ceb34" providerId="ADAL" clId="{93A76C27-0796-4929-8E76-9E4CD2C752FF}" dt="2024-05-06T18:26:25.130" v="105" actId="26606"/>
          <ac:cxnSpMkLst>
            <pc:docMk/>
            <pc:sldMk cId="1060086448" sldId="259"/>
            <ac:cxnSpMk id="17" creationId="{6CF1BAF6-AD41-4082-B212-8A1F9A2E8779}"/>
          </ac:cxnSpMkLst>
        </pc:cxnChg>
      </pc:sldChg>
      <pc:sldChg chg="addSp delSp modSp new mod setBg modClrScheme delDesignElem chgLayout">
        <pc:chgData name="Abigail Alexander" userId="29d0b125-326c-4bf0-a181-7208793ceb34" providerId="ADAL" clId="{93A76C27-0796-4929-8E76-9E4CD2C752FF}" dt="2024-05-06T18:56:33.927" v="857" actId="20577"/>
        <pc:sldMkLst>
          <pc:docMk/>
          <pc:sldMk cId="3740588398" sldId="260"/>
        </pc:sldMkLst>
        <pc:spChg chg="add mod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2" creationId="{1FE8E822-46A2-2C87-49F7-764756FDA638}"/>
          </ac:spMkLst>
        </pc:spChg>
        <pc:spChg chg="add mod ord">
          <ac:chgData name="Abigail Alexander" userId="29d0b125-326c-4bf0-a181-7208793ceb34" providerId="ADAL" clId="{93A76C27-0796-4929-8E76-9E4CD2C752FF}" dt="2024-05-06T18:56:33.927" v="857" actId="20577"/>
          <ac:spMkLst>
            <pc:docMk/>
            <pc:sldMk cId="3740588398" sldId="260"/>
            <ac:spMk id="3" creationId="{66CB0FE0-7ADB-6A0B-BFFD-20C7583D444F}"/>
          </ac:spMkLst>
        </pc:spChg>
        <pc:spChg chg="add del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10" creationId="{0B9EE3F3-89B7-43C3-8651-C4C96830993D}"/>
          </ac:spMkLst>
        </pc:spChg>
        <pc:spChg chg="add del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12" creationId="{33AE4636-AEEC-45D6-84D4-7AC2DA48ECF8}"/>
          </ac:spMkLst>
        </pc:spChg>
        <pc:spChg chg="add del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14" creationId="{8D9CE0F4-2EB2-4F1F-8AAC-DB3571D9FE10}"/>
          </ac:spMkLst>
        </pc:spChg>
        <pc:spChg chg="add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16" creationId="{352BEC0E-22F8-46D0-9632-375DB541B06C}"/>
          </ac:spMkLst>
        </pc:spChg>
        <pc:spChg chg="add">
          <ac:chgData name="Abigail Alexander" userId="29d0b125-326c-4bf0-a181-7208793ceb34" providerId="ADAL" clId="{93A76C27-0796-4929-8E76-9E4CD2C752FF}" dt="2024-05-06T18:39:17.281" v="389" actId="26606"/>
          <ac:spMkLst>
            <pc:docMk/>
            <pc:sldMk cId="3740588398" sldId="260"/>
            <ac:spMk id="17" creationId="{3FCFB1DE-0B7E-48CC-BA90-B2AB0889F9D6}"/>
          </ac:spMkLst>
        </pc:spChg>
        <pc:spChg chg="add del">
          <ac:chgData name="Abigail Alexander" userId="29d0b125-326c-4bf0-a181-7208793ceb34" providerId="ADAL" clId="{93A76C27-0796-4929-8E76-9E4CD2C752FF}" dt="2024-05-06T18:39:10.032" v="386" actId="26606"/>
          <ac:spMkLst>
            <pc:docMk/>
            <pc:sldMk cId="3740588398" sldId="260"/>
            <ac:spMk id="19" creationId="{352BEC0E-22F8-46D0-9632-375DB541B06C}"/>
          </ac:spMkLst>
        </pc:spChg>
        <pc:spChg chg="add del">
          <ac:chgData name="Abigail Alexander" userId="29d0b125-326c-4bf0-a181-7208793ceb34" providerId="ADAL" clId="{93A76C27-0796-4929-8E76-9E4CD2C752FF}" dt="2024-05-06T18:39:10.032" v="386" actId="26606"/>
          <ac:spMkLst>
            <pc:docMk/>
            <pc:sldMk cId="3740588398" sldId="260"/>
            <ac:spMk id="21" creationId="{3FCFB1DE-0B7E-48CC-BA90-B2AB0889F9D6}"/>
          </ac:spMkLst>
        </pc:spChg>
        <pc:spChg chg="add del">
          <ac:chgData name="Abigail Alexander" userId="29d0b125-326c-4bf0-a181-7208793ceb34" providerId="ADAL" clId="{93A76C27-0796-4929-8E76-9E4CD2C752FF}" dt="2024-05-06T18:39:12.774" v="388" actId="26606"/>
          <ac:spMkLst>
            <pc:docMk/>
            <pc:sldMk cId="3740588398" sldId="260"/>
            <ac:spMk id="23" creationId="{EE7D3784-5CF9-4282-9B1C-523957852BF6}"/>
          </ac:spMkLst>
        </pc:spChg>
        <pc:spChg chg="add del">
          <ac:chgData name="Abigail Alexander" userId="29d0b125-326c-4bf0-a181-7208793ceb34" providerId="ADAL" clId="{93A76C27-0796-4929-8E76-9E4CD2C752FF}" dt="2024-05-06T18:39:12.774" v="388" actId="26606"/>
          <ac:spMkLst>
            <pc:docMk/>
            <pc:sldMk cId="3740588398" sldId="260"/>
            <ac:spMk id="24" creationId="{DB90EDA9-2517-46EC-B6D4-3918D04786C1}"/>
          </ac:spMkLst>
        </pc:spChg>
        <pc:spChg chg="add del">
          <ac:chgData name="Abigail Alexander" userId="29d0b125-326c-4bf0-a181-7208793ceb34" providerId="ADAL" clId="{93A76C27-0796-4929-8E76-9E4CD2C752FF}" dt="2024-05-06T18:39:12.774" v="388" actId="26606"/>
          <ac:spMkLst>
            <pc:docMk/>
            <pc:sldMk cId="3740588398" sldId="260"/>
            <ac:spMk id="25" creationId="{D449B1F2-532C-44C7-8AC7-28EA15EE02CB}"/>
          </ac:spMkLst>
        </pc:spChg>
        <pc:spChg chg="add del">
          <ac:chgData name="Abigail Alexander" userId="29d0b125-326c-4bf0-a181-7208793ceb34" providerId="ADAL" clId="{93A76C27-0796-4929-8E76-9E4CD2C752FF}" dt="2024-05-06T18:37:45.217" v="332" actId="700"/>
          <ac:spMkLst>
            <pc:docMk/>
            <pc:sldMk cId="3740588398" sldId="260"/>
            <ac:spMk id="3079" creationId="{63644BFD-D22E-4019-B666-387DA51AEAFD}"/>
          </ac:spMkLst>
        </pc:spChg>
        <pc:spChg chg="add del">
          <ac:chgData name="Abigail Alexander" userId="29d0b125-326c-4bf0-a181-7208793ceb34" providerId="ADAL" clId="{93A76C27-0796-4929-8E76-9E4CD2C752FF}" dt="2024-05-06T18:37:45.217" v="332" actId="700"/>
          <ac:spMkLst>
            <pc:docMk/>
            <pc:sldMk cId="3740588398" sldId="260"/>
            <ac:spMk id="3085" creationId="{3776B14B-F2F4-4825-8DA8-8C7A0F2B3960}"/>
          </ac:spMkLst>
        </pc:spChg>
        <pc:grpChg chg="add del">
          <ac:chgData name="Abigail Alexander" userId="29d0b125-326c-4bf0-a181-7208793ceb34" providerId="ADAL" clId="{93A76C27-0796-4929-8E76-9E4CD2C752FF}" dt="2024-05-06T18:37:45.217" v="332" actId="700"/>
          <ac:grpSpMkLst>
            <pc:docMk/>
            <pc:sldMk cId="3740588398" sldId="260"/>
            <ac:grpSpMk id="3081" creationId="{5FE9FE4C-C9E0-4C54-8010-EA9D29CD4D59}"/>
          </ac:grpSpMkLst>
        </pc:grpChg>
        <pc:picChg chg="add mod ord">
          <ac:chgData name="Abigail Alexander" userId="29d0b125-326c-4bf0-a181-7208793ceb34" providerId="ADAL" clId="{93A76C27-0796-4929-8E76-9E4CD2C752FF}" dt="2024-05-06T18:39:17.281" v="389" actId="26606"/>
          <ac:picMkLst>
            <pc:docMk/>
            <pc:sldMk cId="3740588398" sldId="260"/>
            <ac:picMk id="5" creationId="{43914786-5B9E-0C92-A41F-7FE23BE8F149}"/>
          </ac:picMkLst>
        </pc:picChg>
        <pc:picChg chg="add mod">
          <ac:chgData name="Abigail Alexander" userId="29d0b125-326c-4bf0-a181-7208793ceb34" providerId="ADAL" clId="{93A76C27-0796-4929-8E76-9E4CD2C752FF}" dt="2024-05-06T18:39:17.281" v="389" actId="26606"/>
          <ac:picMkLst>
            <pc:docMk/>
            <pc:sldMk cId="3740588398" sldId="260"/>
            <ac:picMk id="6" creationId="{BB3B417B-06FF-9946-5051-7AB44C08DC5A}"/>
          </ac:picMkLst>
        </pc:picChg>
        <pc:picChg chg="add del mod">
          <ac:chgData name="Abigail Alexander" userId="29d0b125-326c-4bf0-a181-7208793ceb34" providerId="ADAL" clId="{93A76C27-0796-4929-8E76-9E4CD2C752FF}" dt="2024-05-06T18:37:41.696" v="331" actId="478"/>
          <ac:picMkLst>
            <pc:docMk/>
            <pc:sldMk cId="3740588398" sldId="260"/>
            <ac:picMk id="3074" creationId="{A433DD7D-5D11-978F-FBD7-A4C84145462B}"/>
          </ac:picMkLst>
        </pc:picChg>
      </pc:sldChg>
      <pc:sldChg chg="addSp delSp modSp new mod setBg">
        <pc:chgData name="Abigail Alexander" userId="29d0b125-326c-4bf0-a181-7208793ceb34" providerId="ADAL" clId="{93A76C27-0796-4929-8E76-9E4CD2C752FF}" dt="2024-05-06T18:37:25.388" v="330" actId="26606"/>
        <pc:sldMkLst>
          <pc:docMk/>
          <pc:sldMk cId="1555254807" sldId="261"/>
        </pc:sldMkLst>
        <pc:spChg chg="mod ord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2" creationId="{8A425B35-1252-6853-CDCB-0A06ACA0B710}"/>
          </ac:spMkLst>
        </pc:spChg>
        <pc:spChg chg="mod ord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3" creationId="{C7BB1DA3-4EBC-84D3-A68E-2760CCCD7B04}"/>
          </ac:spMkLst>
        </pc:spChg>
        <pc:spChg chg="add del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10" creationId="{9A724DBA-D2D9-471E-8ED7-2015DDD950DF}"/>
          </ac:spMkLst>
        </pc:spChg>
        <pc:spChg chg="add del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12" creationId="{08980754-6F4B-43C9-B9BE-127B6BED6586}"/>
          </ac:spMkLst>
        </pc:spChg>
        <pc:spChg chg="add del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14" creationId="{2C1BBA94-3F40-40AA-8BB9-E69E25E537C1}"/>
          </ac:spMkLst>
        </pc:spChg>
        <pc:spChg chg="add del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16" creationId="{169CC832-2974-4E8D-90ED-3E2941BA7336}"/>
          </ac:spMkLst>
        </pc:spChg>
        <pc:spChg chg="add del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18" creationId="{55222F96-971A-4F90-B841-6BAB416C7AC1}"/>
          </ac:spMkLst>
        </pc:spChg>
        <pc:spChg chg="add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23" creationId="{9D25F302-27C5-414F-97F8-6EA0A6C028BA}"/>
          </ac:spMkLst>
        </pc:spChg>
        <pc:spChg chg="add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25" creationId="{830A36F8-48C2-4842-A87B-8CE8DF4E7FD2}"/>
          </ac:spMkLst>
        </pc:spChg>
        <pc:spChg chg="add">
          <ac:chgData name="Abigail Alexander" userId="29d0b125-326c-4bf0-a181-7208793ceb34" providerId="ADAL" clId="{93A76C27-0796-4929-8E76-9E4CD2C752FF}" dt="2024-05-06T18:37:25.388" v="330" actId="26606"/>
          <ac:spMkLst>
            <pc:docMk/>
            <pc:sldMk cId="1555254807" sldId="261"/>
            <ac:spMk id="27" creationId="{7F488E8B-4E1E-4402-8935-D4E6C02615C7}"/>
          </ac:spMkLst>
        </pc:spChg>
        <pc:picChg chg="add mod">
          <ac:chgData name="Abigail Alexander" userId="29d0b125-326c-4bf0-a181-7208793ceb34" providerId="ADAL" clId="{93A76C27-0796-4929-8E76-9E4CD2C752FF}" dt="2024-05-06T18:37:25.388" v="330" actId="26606"/>
          <ac:picMkLst>
            <pc:docMk/>
            <pc:sldMk cId="1555254807" sldId="261"/>
            <ac:picMk id="5" creationId="{9ACB7958-0831-CB4A-9DC5-6E687F819BD4}"/>
          </ac:picMkLst>
        </pc:picChg>
        <pc:picChg chg="add mod">
          <ac:chgData name="Abigail Alexander" userId="29d0b125-326c-4bf0-a181-7208793ceb34" providerId="ADAL" clId="{93A76C27-0796-4929-8E76-9E4CD2C752FF}" dt="2024-05-06T18:37:25.388" v="330" actId="26606"/>
          <ac:picMkLst>
            <pc:docMk/>
            <pc:sldMk cId="1555254807" sldId="261"/>
            <ac:picMk id="6" creationId="{C0CD2762-C018-C008-721C-255F11478779}"/>
          </ac:picMkLst>
        </pc:picChg>
      </pc:sldChg>
      <pc:sldChg chg="addSp modSp new mod setBg">
        <pc:chgData name="Abigail Alexander" userId="29d0b125-326c-4bf0-a181-7208793ceb34" providerId="ADAL" clId="{93A76C27-0796-4929-8E76-9E4CD2C752FF}" dt="2024-05-06T18:38:13.139" v="379" actId="27636"/>
        <pc:sldMkLst>
          <pc:docMk/>
          <pc:sldMk cId="1034840064" sldId="262"/>
        </pc:sldMkLst>
        <pc:spChg chg="mod">
          <ac:chgData name="Abigail Alexander" userId="29d0b125-326c-4bf0-a181-7208793ceb34" providerId="ADAL" clId="{93A76C27-0796-4929-8E76-9E4CD2C752FF}" dt="2024-05-06T18:29:21.422" v="162" actId="26606"/>
          <ac:spMkLst>
            <pc:docMk/>
            <pc:sldMk cId="1034840064" sldId="262"/>
            <ac:spMk id="2" creationId="{3BE27491-7191-FE43-B18D-97054A2B46B5}"/>
          </ac:spMkLst>
        </pc:spChg>
        <pc:spChg chg="mod">
          <ac:chgData name="Abigail Alexander" userId="29d0b125-326c-4bf0-a181-7208793ceb34" providerId="ADAL" clId="{93A76C27-0796-4929-8E76-9E4CD2C752FF}" dt="2024-05-06T18:38:13.139" v="379" actId="27636"/>
          <ac:spMkLst>
            <pc:docMk/>
            <pc:sldMk cId="1034840064" sldId="262"/>
            <ac:spMk id="3" creationId="{90BE19A4-C18F-0666-C6A9-FF5B6CC6F5BC}"/>
          </ac:spMkLst>
        </pc:spChg>
        <pc:spChg chg="add">
          <ac:chgData name="Abigail Alexander" userId="29d0b125-326c-4bf0-a181-7208793ceb34" providerId="ADAL" clId="{93A76C27-0796-4929-8E76-9E4CD2C752FF}" dt="2024-05-06T18:29:21.422" v="162" actId="26606"/>
          <ac:spMkLst>
            <pc:docMk/>
            <pc:sldMk cId="1034840064" sldId="262"/>
            <ac:spMk id="5127" creationId="{2B97F24A-32CE-4C1C-A50D-3016B394DCFB}"/>
          </ac:spMkLst>
        </pc:spChg>
        <pc:spChg chg="add">
          <ac:chgData name="Abigail Alexander" userId="29d0b125-326c-4bf0-a181-7208793ceb34" providerId="ADAL" clId="{93A76C27-0796-4929-8E76-9E4CD2C752FF}" dt="2024-05-06T18:29:21.422" v="162" actId="26606"/>
          <ac:spMkLst>
            <pc:docMk/>
            <pc:sldMk cId="1034840064" sldId="262"/>
            <ac:spMk id="5129" creationId="{CD8B4F24-440B-49E9-B85D-733523DC064B}"/>
          </ac:spMkLst>
        </pc:spChg>
        <pc:picChg chg="add mod">
          <ac:chgData name="Abigail Alexander" userId="29d0b125-326c-4bf0-a181-7208793ceb34" providerId="ADAL" clId="{93A76C27-0796-4929-8E76-9E4CD2C752FF}" dt="2024-05-06T18:29:21.422" v="162" actId="26606"/>
          <ac:picMkLst>
            <pc:docMk/>
            <pc:sldMk cId="1034840064" sldId="262"/>
            <ac:picMk id="5122" creationId="{9EDA6474-2739-45BE-E470-DAEF7E1EF683}"/>
          </ac:picMkLst>
        </pc:picChg>
      </pc:sldChg>
      <pc:sldChg chg="addSp modSp new mod setBg modAnim">
        <pc:chgData name="Abigail Alexander" userId="29d0b125-326c-4bf0-a181-7208793ceb34" providerId="ADAL" clId="{93A76C27-0796-4929-8E76-9E4CD2C752FF}" dt="2024-05-06T18:31:30.903" v="250" actId="20577"/>
        <pc:sldMkLst>
          <pc:docMk/>
          <pc:sldMk cId="2427188029" sldId="263"/>
        </pc:sldMkLst>
        <pc:spChg chg="mo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2" creationId="{5268368A-2FDF-D600-BE30-B132E35C73BE}"/>
          </ac:spMkLst>
        </pc:spChg>
        <pc:spChg chg="mod">
          <ac:chgData name="Abigail Alexander" userId="29d0b125-326c-4bf0-a181-7208793ceb34" providerId="ADAL" clId="{93A76C27-0796-4929-8E76-9E4CD2C752FF}" dt="2024-05-06T18:31:30.903" v="250" actId="20577"/>
          <ac:spMkLst>
            <pc:docMk/>
            <pc:sldMk cId="2427188029" sldId="263"/>
            <ac:spMk id="3" creationId="{6D3D80B3-BC7E-8156-535A-9A91744FF030}"/>
          </ac:spMkLst>
        </pc:spChg>
        <pc:spChg chg="ad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9" creationId="{DBC6133C-0615-4CE4-9132-37E609A9BDFA}"/>
          </ac:spMkLst>
        </pc:spChg>
        <pc:spChg chg="ad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11" creationId="{169CC832-2974-4E8D-90ED-3E2941BA7336}"/>
          </ac:spMkLst>
        </pc:spChg>
        <pc:spChg chg="ad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13" creationId="{55222F96-971A-4F90-B841-6BAB416C7AC1}"/>
          </ac:spMkLst>
        </pc:spChg>
        <pc:spChg chg="ad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15" creationId="{08980754-6F4B-43C9-B9BE-127B6BED6586}"/>
          </ac:spMkLst>
        </pc:spChg>
        <pc:spChg chg="add">
          <ac:chgData name="Abigail Alexander" userId="29d0b125-326c-4bf0-a181-7208793ceb34" providerId="ADAL" clId="{93A76C27-0796-4929-8E76-9E4CD2C752FF}" dt="2024-05-06T18:31:20.975" v="238" actId="26606"/>
          <ac:spMkLst>
            <pc:docMk/>
            <pc:sldMk cId="2427188029" sldId="263"/>
            <ac:spMk id="17" creationId="{2C1BBA94-3F40-40AA-8BB9-E69E25E537C1}"/>
          </ac:spMkLst>
        </pc:spChg>
        <pc:picChg chg="add mod">
          <ac:chgData name="Abigail Alexander" userId="29d0b125-326c-4bf0-a181-7208793ceb34" providerId="ADAL" clId="{93A76C27-0796-4929-8E76-9E4CD2C752FF}" dt="2024-05-06T18:31:20.975" v="238" actId="26606"/>
          <ac:picMkLst>
            <pc:docMk/>
            <pc:sldMk cId="2427188029" sldId="263"/>
            <ac:picMk id="4" creationId="{76DA50CC-A7F1-9D3F-785B-B9B31AC66AAC}"/>
          </ac:picMkLst>
        </pc:picChg>
      </pc:sldChg>
      <pc:sldChg chg="addSp delSp modSp new mod setBg">
        <pc:chgData name="Abigail Alexander" userId="29d0b125-326c-4bf0-a181-7208793ceb34" providerId="ADAL" clId="{93A76C27-0796-4929-8E76-9E4CD2C752FF}" dt="2024-05-06T18:55:40.165" v="816" actId="20577"/>
        <pc:sldMkLst>
          <pc:docMk/>
          <pc:sldMk cId="810353594" sldId="264"/>
        </pc:sldMkLst>
        <pc:spChg chg="mod">
          <ac:chgData name="Abigail Alexander" userId="29d0b125-326c-4bf0-a181-7208793ceb34" providerId="ADAL" clId="{93A76C27-0796-4929-8E76-9E4CD2C752FF}" dt="2024-05-06T18:36:50.787" v="328" actId="26606"/>
          <ac:spMkLst>
            <pc:docMk/>
            <pc:sldMk cId="810353594" sldId="264"/>
            <ac:spMk id="2" creationId="{F249496D-119C-0171-6451-577A67230F3E}"/>
          </ac:spMkLst>
        </pc:spChg>
        <pc:spChg chg="mod">
          <ac:chgData name="Abigail Alexander" userId="29d0b125-326c-4bf0-a181-7208793ceb34" providerId="ADAL" clId="{93A76C27-0796-4929-8E76-9E4CD2C752FF}" dt="2024-05-06T18:55:40.165" v="816" actId="20577"/>
          <ac:spMkLst>
            <pc:docMk/>
            <pc:sldMk cId="810353594" sldId="264"/>
            <ac:spMk id="3" creationId="{931E4765-B7B7-2BC7-3B22-4593C0001D94}"/>
          </ac:spMkLst>
        </pc:spChg>
        <pc:spChg chg="add del">
          <ac:chgData name="Abigail Alexander" userId="29d0b125-326c-4bf0-a181-7208793ceb34" providerId="ADAL" clId="{93A76C27-0796-4929-8E76-9E4CD2C752FF}" dt="2024-05-06T18:36:50.787" v="328" actId="26606"/>
          <ac:spMkLst>
            <pc:docMk/>
            <pc:sldMk cId="810353594" sldId="264"/>
            <ac:spMk id="9" creationId="{C0763A76-9F1C-4FC5-82B7-DD475DA461B2}"/>
          </ac:spMkLst>
        </pc:spChg>
        <pc:spChg chg="add del">
          <ac:chgData name="Abigail Alexander" userId="29d0b125-326c-4bf0-a181-7208793ceb34" providerId="ADAL" clId="{93A76C27-0796-4929-8E76-9E4CD2C752FF}" dt="2024-05-06T18:36:50.787" v="328" actId="26606"/>
          <ac:spMkLst>
            <pc:docMk/>
            <pc:sldMk cId="810353594" sldId="264"/>
            <ac:spMk id="11" creationId="{E81BF4F6-F2CF-4984-9D14-D6966D92F99F}"/>
          </ac:spMkLst>
        </pc:spChg>
        <pc:spChg chg="add">
          <ac:chgData name="Abigail Alexander" userId="29d0b125-326c-4bf0-a181-7208793ceb34" providerId="ADAL" clId="{93A76C27-0796-4929-8E76-9E4CD2C752FF}" dt="2024-05-06T18:36:50.787" v="328" actId="26606"/>
          <ac:spMkLst>
            <pc:docMk/>
            <pc:sldMk cId="810353594" sldId="264"/>
            <ac:spMk id="16" creationId="{F13C74B1-5B17-4795-BED0-7140497B445A}"/>
          </ac:spMkLst>
        </pc:spChg>
        <pc:spChg chg="add">
          <ac:chgData name="Abigail Alexander" userId="29d0b125-326c-4bf0-a181-7208793ceb34" providerId="ADAL" clId="{93A76C27-0796-4929-8E76-9E4CD2C752FF}" dt="2024-05-06T18:36:50.787" v="328" actId="26606"/>
          <ac:spMkLst>
            <pc:docMk/>
            <pc:sldMk cId="810353594" sldId="264"/>
            <ac:spMk id="18" creationId="{D4974D33-8DC5-464E-8C6D-BE58F0669C17}"/>
          </ac:spMkLst>
        </pc:spChg>
        <pc:picChg chg="add mod">
          <ac:chgData name="Abigail Alexander" userId="29d0b125-326c-4bf0-a181-7208793ceb34" providerId="ADAL" clId="{93A76C27-0796-4929-8E76-9E4CD2C752FF}" dt="2024-05-06T18:36:50.787" v="328" actId="26606"/>
          <ac:picMkLst>
            <pc:docMk/>
            <pc:sldMk cId="810353594" sldId="264"/>
            <ac:picMk id="5" creationId="{BC5701DC-B15C-8D15-2D8F-2D490E69556E}"/>
          </ac:picMkLst>
        </pc:picChg>
      </pc:sldChg>
      <pc:sldChg chg="addSp modSp new mod setBg">
        <pc:chgData name="Abigail Alexander" userId="29d0b125-326c-4bf0-a181-7208793ceb34" providerId="ADAL" clId="{93A76C27-0796-4929-8E76-9E4CD2C752FF}" dt="2024-05-06T18:40:14.727" v="462" actId="26606"/>
        <pc:sldMkLst>
          <pc:docMk/>
          <pc:sldMk cId="2624263459" sldId="265"/>
        </pc:sldMkLst>
        <pc:spChg chg="mod">
          <ac:chgData name="Abigail Alexander" userId="29d0b125-326c-4bf0-a181-7208793ceb34" providerId="ADAL" clId="{93A76C27-0796-4929-8E76-9E4CD2C752FF}" dt="2024-05-06T18:40:14.727" v="462" actId="26606"/>
          <ac:spMkLst>
            <pc:docMk/>
            <pc:sldMk cId="2624263459" sldId="265"/>
            <ac:spMk id="2" creationId="{131CDD6C-CA8D-1F4D-D6CE-A5C19F946C8F}"/>
          </ac:spMkLst>
        </pc:spChg>
        <pc:spChg chg="add">
          <ac:chgData name="Abigail Alexander" userId="29d0b125-326c-4bf0-a181-7208793ceb34" providerId="ADAL" clId="{93A76C27-0796-4929-8E76-9E4CD2C752FF}" dt="2024-05-06T18:40:14.727" v="462" actId="26606"/>
          <ac:spMkLst>
            <pc:docMk/>
            <pc:sldMk cId="2624263459" sldId="265"/>
            <ac:spMk id="7" creationId="{934F1179-B481-4F9E-BCA3-AFB972070F83}"/>
          </ac:spMkLst>
        </pc:spChg>
        <pc:spChg chg="add">
          <ac:chgData name="Abigail Alexander" userId="29d0b125-326c-4bf0-a181-7208793ceb34" providerId="ADAL" clId="{93A76C27-0796-4929-8E76-9E4CD2C752FF}" dt="2024-05-06T18:40:14.727" v="462" actId="26606"/>
          <ac:spMkLst>
            <pc:docMk/>
            <pc:sldMk cId="2624263459" sldId="265"/>
            <ac:spMk id="9" creationId="{827DC2C4-B485-428A-BF4A-472D2967F47F}"/>
          </ac:spMkLst>
        </pc:spChg>
        <pc:spChg chg="add">
          <ac:chgData name="Abigail Alexander" userId="29d0b125-326c-4bf0-a181-7208793ceb34" providerId="ADAL" clId="{93A76C27-0796-4929-8E76-9E4CD2C752FF}" dt="2024-05-06T18:40:14.727" v="462" actId="26606"/>
          <ac:spMkLst>
            <pc:docMk/>
            <pc:sldMk cId="2624263459" sldId="265"/>
            <ac:spMk id="11" creationId="{EE04B5EB-F158-4507-90DD-BD23620C7CC9}"/>
          </ac:spMkLst>
        </pc:spChg>
      </pc:sldChg>
      <pc:sldChg chg="addSp delSp modSp new mod setBg modClrScheme delDesignElem chgLayout">
        <pc:chgData name="Abigail Alexander" userId="29d0b125-326c-4bf0-a181-7208793ceb34" providerId="ADAL" clId="{93A76C27-0796-4929-8E76-9E4CD2C752FF}" dt="2024-05-06T18:44:43.219" v="605" actId="26606"/>
        <pc:sldMkLst>
          <pc:docMk/>
          <pc:sldMk cId="13781207" sldId="266"/>
        </pc:sldMkLst>
        <pc:spChg chg="add mod ord">
          <ac:chgData name="Abigail Alexander" userId="29d0b125-326c-4bf0-a181-7208793ceb34" providerId="ADAL" clId="{93A76C27-0796-4929-8E76-9E4CD2C752FF}" dt="2024-05-06T18:44:43.219" v="605" actId="26606"/>
          <ac:spMkLst>
            <pc:docMk/>
            <pc:sldMk cId="13781207" sldId="266"/>
            <ac:spMk id="6" creationId="{AF71C6BA-33C5-037E-C0CA-FF8F0C5469A4}"/>
          </ac:spMkLst>
        </pc:spChg>
        <pc:spChg chg="add del">
          <ac:chgData name="Abigail Alexander" userId="29d0b125-326c-4bf0-a181-7208793ceb34" providerId="ADAL" clId="{93A76C27-0796-4929-8E76-9E4CD2C752FF}" dt="2024-05-06T18:43:42.035" v="467" actId="700"/>
          <ac:spMkLst>
            <pc:docMk/>
            <pc:sldMk cId="13781207" sldId="266"/>
            <ac:spMk id="10" creationId="{A9F529C3-C941-49FD-8C67-82F134F64BDB}"/>
          </ac:spMkLst>
        </pc:spChg>
        <pc:spChg chg="add">
          <ac:chgData name="Abigail Alexander" userId="29d0b125-326c-4bf0-a181-7208793ceb34" providerId="ADAL" clId="{93A76C27-0796-4929-8E76-9E4CD2C752FF}" dt="2024-05-06T18:44:43.219" v="605" actId="26606"/>
          <ac:spMkLst>
            <pc:docMk/>
            <pc:sldMk cId="13781207" sldId="266"/>
            <ac:spMk id="11" creationId="{88263A24-0C1F-4677-B43C-4AE14E276B27}"/>
          </ac:spMkLst>
        </pc:spChg>
        <pc:spChg chg="add del">
          <ac:chgData name="Abigail Alexander" userId="29d0b125-326c-4bf0-a181-7208793ceb34" providerId="ADAL" clId="{93A76C27-0796-4929-8E76-9E4CD2C752FF}" dt="2024-05-06T18:43:42.035" v="467" actId="700"/>
          <ac:spMkLst>
            <pc:docMk/>
            <pc:sldMk cId="13781207" sldId="266"/>
            <ac:spMk id="12" creationId="{20586029-32A0-47E5-9AEC-AE3ABA6B94D0}"/>
          </ac:spMkLst>
        </pc:spChg>
        <pc:spChg chg="add">
          <ac:chgData name="Abigail Alexander" userId="29d0b125-326c-4bf0-a181-7208793ceb34" providerId="ADAL" clId="{93A76C27-0796-4929-8E76-9E4CD2C752FF}" dt="2024-05-06T18:44:43.219" v="605" actId="26606"/>
          <ac:spMkLst>
            <pc:docMk/>
            <pc:sldMk cId="13781207" sldId="266"/>
            <ac:spMk id="13" creationId="{0ADDB668-2CA4-4D2B-9C34-3487CA330BA8}"/>
          </ac:spMkLst>
        </pc:spChg>
        <pc:spChg chg="add">
          <ac:chgData name="Abigail Alexander" userId="29d0b125-326c-4bf0-a181-7208793ceb34" providerId="ADAL" clId="{93A76C27-0796-4929-8E76-9E4CD2C752FF}" dt="2024-05-06T18:44:43.219" v="605" actId="26606"/>
          <ac:spMkLst>
            <pc:docMk/>
            <pc:sldMk cId="13781207" sldId="266"/>
            <ac:spMk id="15" creationId="{2568BC19-F052-4108-93E1-6A3D1DEC072F}"/>
          </ac:spMkLst>
        </pc:spChg>
        <pc:spChg chg="add">
          <ac:chgData name="Abigail Alexander" userId="29d0b125-326c-4bf0-a181-7208793ceb34" providerId="ADAL" clId="{93A76C27-0796-4929-8E76-9E4CD2C752FF}" dt="2024-05-06T18:44:43.219" v="605" actId="26606"/>
          <ac:spMkLst>
            <pc:docMk/>
            <pc:sldMk cId="13781207" sldId="266"/>
            <ac:spMk id="17" creationId="{D5FD337D-4D6B-4C8B-B6F5-121097E09881}"/>
          </ac:spMkLst>
        </pc:spChg>
        <pc:picChg chg="add mod ord">
          <ac:chgData name="Abigail Alexander" userId="29d0b125-326c-4bf0-a181-7208793ceb34" providerId="ADAL" clId="{93A76C27-0796-4929-8E76-9E4CD2C752FF}" dt="2024-05-06T18:44:43.219" v="605" actId="26606"/>
          <ac:picMkLst>
            <pc:docMk/>
            <pc:sldMk cId="13781207" sldId="266"/>
            <ac:picMk id="3" creationId="{8D89BDED-847B-EAF5-E8BF-7C092FD5F97B}"/>
          </ac:picMkLst>
        </pc:picChg>
        <pc:picChg chg="add mod ord">
          <ac:chgData name="Abigail Alexander" userId="29d0b125-326c-4bf0-a181-7208793ceb34" providerId="ADAL" clId="{93A76C27-0796-4929-8E76-9E4CD2C752FF}" dt="2024-05-06T18:44:43.219" v="605" actId="26606"/>
          <ac:picMkLst>
            <pc:docMk/>
            <pc:sldMk cId="13781207" sldId="266"/>
            <ac:picMk id="5" creationId="{B4C60587-A704-A4F2-07D6-A3898B2E545A}"/>
          </ac:picMkLst>
        </pc:picChg>
        <pc:cxnChg chg="add del">
          <ac:chgData name="Abigail Alexander" userId="29d0b125-326c-4bf0-a181-7208793ceb34" providerId="ADAL" clId="{93A76C27-0796-4929-8E76-9E4CD2C752FF}" dt="2024-05-06T18:43:42.035" v="467" actId="700"/>
          <ac:cxnSpMkLst>
            <pc:docMk/>
            <pc:sldMk cId="13781207" sldId="266"/>
            <ac:cxnSpMk id="14" creationId="{8C730EAB-A532-4295-A302-FB4B90DB9F5E}"/>
          </ac:cxnSpMkLst>
        </pc:cxnChg>
      </pc:sldChg>
      <pc:sldChg chg="addSp delSp modSp new mod setBg">
        <pc:chgData name="Abigail Alexander" userId="29d0b125-326c-4bf0-a181-7208793ceb34" providerId="ADAL" clId="{93A76C27-0796-4929-8E76-9E4CD2C752FF}" dt="2024-05-06T18:49:19.312" v="619" actId="14100"/>
        <pc:sldMkLst>
          <pc:docMk/>
          <pc:sldMk cId="4057346375" sldId="267"/>
        </pc:sldMkLst>
        <pc:spChg chg="add">
          <ac:chgData name="Abigail Alexander" userId="29d0b125-326c-4bf0-a181-7208793ceb34" providerId="ADAL" clId="{93A76C27-0796-4929-8E76-9E4CD2C752FF}" dt="2024-05-06T18:49:14.825" v="617" actId="26606"/>
          <ac:spMkLst>
            <pc:docMk/>
            <pc:sldMk cId="4057346375" sldId="267"/>
            <ac:spMk id="12" creationId="{69D184B2-2226-4E31-BCCB-444330767440}"/>
          </ac:spMkLst>
        </pc:spChg>
        <pc:spChg chg="add">
          <ac:chgData name="Abigail Alexander" userId="29d0b125-326c-4bf0-a181-7208793ceb34" providerId="ADAL" clId="{93A76C27-0796-4929-8E76-9E4CD2C752FF}" dt="2024-05-06T18:49:14.825" v="617" actId="26606"/>
          <ac:spMkLst>
            <pc:docMk/>
            <pc:sldMk cId="4057346375" sldId="267"/>
            <ac:spMk id="14" creationId="{1AC4D4E3-486A-464A-8EC8-D44881097267}"/>
          </ac:spMkLst>
        </pc:spChg>
        <pc:spChg chg="add">
          <ac:chgData name="Abigail Alexander" userId="29d0b125-326c-4bf0-a181-7208793ceb34" providerId="ADAL" clId="{93A76C27-0796-4929-8E76-9E4CD2C752FF}" dt="2024-05-06T18:49:14.825" v="617" actId="26606"/>
          <ac:spMkLst>
            <pc:docMk/>
            <pc:sldMk cId="4057346375" sldId="267"/>
            <ac:spMk id="16" creationId="{864DE13E-58EB-4475-B79C-0D4FC651239B}"/>
          </ac:spMkLst>
        </pc:spChg>
        <pc:picChg chg="add del mod">
          <ac:chgData name="Abigail Alexander" userId="29d0b125-326c-4bf0-a181-7208793ceb34" providerId="ADAL" clId="{93A76C27-0796-4929-8E76-9E4CD2C752FF}" dt="2024-05-06T18:49:05.167" v="612" actId="21"/>
          <ac:picMkLst>
            <pc:docMk/>
            <pc:sldMk cId="4057346375" sldId="267"/>
            <ac:picMk id="3" creationId="{A4C7856B-50C0-EDBF-5475-AE674A00FD71}"/>
          </ac:picMkLst>
        </pc:picChg>
        <pc:picChg chg="add mod">
          <ac:chgData name="Abigail Alexander" userId="29d0b125-326c-4bf0-a181-7208793ceb34" providerId="ADAL" clId="{93A76C27-0796-4929-8E76-9E4CD2C752FF}" dt="2024-05-06T18:49:14.825" v="617" actId="26606"/>
          <ac:picMkLst>
            <pc:docMk/>
            <pc:sldMk cId="4057346375" sldId="267"/>
            <ac:picMk id="5" creationId="{631A0C01-5B4C-9B0A-F99F-CDC163EA131F}"/>
          </ac:picMkLst>
        </pc:picChg>
        <pc:picChg chg="add mod">
          <ac:chgData name="Abigail Alexander" userId="29d0b125-326c-4bf0-a181-7208793ceb34" providerId="ADAL" clId="{93A76C27-0796-4929-8E76-9E4CD2C752FF}" dt="2024-05-06T18:49:19.312" v="619" actId="14100"/>
          <ac:picMkLst>
            <pc:docMk/>
            <pc:sldMk cId="4057346375" sldId="267"/>
            <ac:picMk id="7" creationId="{55882AE1-BBDB-6DBF-16B6-5CADE82EB507}"/>
          </ac:picMkLst>
        </pc:picChg>
        <pc:cxnChg chg="add">
          <ac:chgData name="Abigail Alexander" userId="29d0b125-326c-4bf0-a181-7208793ceb34" providerId="ADAL" clId="{93A76C27-0796-4929-8E76-9E4CD2C752FF}" dt="2024-05-06T18:49:14.825" v="617" actId="26606"/>
          <ac:cxnSpMkLst>
            <pc:docMk/>
            <pc:sldMk cId="4057346375" sldId="267"/>
            <ac:cxnSpMk id="18" creationId="{02E9B2EE-76CA-47F3-9977-3F2FCB7FD252}"/>
          </ac:cxnSpMkLst>
        </pc:cxnChg>
      </pc:sldChg>
      <pc:sldChg chg="new del">
        <pc:chgData name="Abigail Alexander" userId="29d0b125-326c-4bf0-a181-7208793ceb34" providerId="ADAL" clId="{93A76C27-0796-4929-8E76-9E4CD2C752FF}" dt="2024-05-06T18:49:24.770" v="622" actId="47"/>
        <pc:sldMkLst>
          <pc:docMk/>
          <pc:sldMk cId="1171796538" sldId="268"/>
        </pc:sldMkLst>
      </pc:sldChg>
      <pc:sldChg chg="addSp modSp new mod setBg">
        <pc:chgData name="Abigail Alexander" userId="29d0b125-326c-4bf0-a181-7208793ceb34" providerId="ADAL" clId="{93A76C27-0796-4929-8E76-9E4CD2C752FF}" dt="2024-05-06T18:51:14.019" v="681" actId="27614"/>
        <pc:sldMkLst>
          <pc:docMk/>
          <pc:sldMk cId="3309391592" sldId="268"/>
        </pc:sldMkLst>
        <pc:spChg chg="add">
          <ac:chgData name="Abigail Alexander" userId="29d0b125-326c-4bf0-a181-7208793ceb34" providerId="ADAL" clId="{93A76C27-0796-4929-8E76-9E4CD2C752FF}" dt="2024-05-06T18:51:11.783" v="680" actId="26606"/>
          <ac:spMkLst>
            <pc:docMk/>
            <pc:sldMk cId="3309391592" sldId="268"/>
            <ac:spMk id="8" creationId="{32BC26D8-82FB-445E-AA49-62A77D7C1EE0}"/>
          </ac:spMkLst>
        </pc:spChg>
        <pc:spChg chg="add">
          <ac:chgData name="Abigail Alexander" userId="29d0b125-326c-4bf0-a181-7208793ceb34" providerId="ADAL" clId="{93A76C27-0796-4929-8E76-9E4CD2C752FF}" dt="2024-05-06T18:51:11.783" v="680" actId="26606"/>
          <ac:spMkLst>
            <pc:docMk/>
            <pc:sldMk cId="3309391592" sldId="268"/>
            <ac:spMk id="10" creationId="{CB44330D-EA18-4254-AA95-EB49948539B8}"/>
          </ac:spMkLst>
        </pc:spChg>
        <pc:picChg chg="add mod">
          <ac:chgData name="Abigail Alexander" userId="29d0b125-326c-4bf0-a181-7208793ceb34" providerId="ADAL" clId="{93A76C27-0796-4929-8E76-9E4CD2C752FF}" dt="2024-05-06T18:51:14.019" v="681" actId="27614"/>
          <ac:picMkLst>
            <pc:docMk/>
            <pc:sldMk cId="3309391592" sldId="268"/>
            <ac:picMk id="3" creationId="{2633E71E-B07E-E1ED-140D-8B9F9287709E}"/>
          </ac:picMkLst>
        </pc:picChg>
      </pc:sldChg>
      <pc:sldChg chg="add del">
        <pc:chgData name="Abigail Alexander" userId="29d0b125-326c-4bf0-a181-7208793ceb34" providerId="ADAL" clId="{93A76C27-0796-4929-8E76-9E4CD2C752FF}" dt="2024-05-06T18:49:26.929" v="623" actId="47"/>
        <pc:sldMkLst>
          <pc:docMk/>
          <pc:sldMk cId="2765527435" sldId="269"/>
        </pc:sldMkLst>
      </pc:sldChg>
      <pc:sldChg chg="addSp modSp new mod setBg">
        <pc:chgData name="Abigail Alexander" userId="29d0b125-326c-4bf0-a181-7208793ceb34" providerId="ADAL" clId="{93A76C27-0796-4929-8E76-9E4CD2C752FF}" dt="2024-05-06T18:52:10.727" v="684" actId="26606"/>
        <pc:sldMkLst>
          <pc:docMk/>
          <pc:sldMk cId="3606612469" sldId="269"/>
        </pc:sldMkLst>
        <pc:spChg chg="add">
          <ac:chgData name="Abigail Alexander" userId="29d0b125-326c-4bf0-a181-7208793ceb34" providerId="ADAL" clId="{93A76C27-0796-4929-8E76-9E4CD2C752FF}" dt="2024-05-06T18:52:10.727" v="684" actId="26606"/>
          <ac:spMkLst>
            <pc:docMk/>
            <pc:sldMk cId="3606612469" sldId="269"/>
            <ac:spMk id="8" creationId="{32BC26D8-82FB-445E-AA49-62A77D7C1EE0}"/>
          </ac:spMkLst>
        </pc:spChg>
        <pc:spChg chg="add">
          <ac:chgData name="Abigail Alexander" userId="29d0b125-326c-4bf0-a181-7208793ceb34" providerId="ADAL" clId="{93A76C27-0796-4929-8E76-9E4CD2C752FF}" dt="2024-05-06T18:52:10.727" v="684" actId="26606"/>
          <ac:spMkLst>
            <pc:docMk/>
            <pc:sldMk cId="3606612469" sldId="269"/>
            <ac:spMk id="10" creationId="{CB44330D-EA18-4254-AA95-EB49948539B8}"/>
          </ac:spMkLst>
        </pc:spChg>
        <pc:picChg chg="add mod">
          <ac:chgData name="Abigail Alexander" userId="29d0b125-326c-4bf0-a181-7208793ceb34" providerId="ADAL" clId="{93A76C27-0796-4929-8E76-9E4CD2C752FF}" dt="2024-05-06T18:52:10.727" v="684" actId="26606"/>
          <ac:picMkLst>
            <pc:docMk/>
            <pc:sldMk cId="3606612469" sldId="269"/>
            <ac:picMk id="3" creationId="{389C9C70-C684-CB6C-A0C1-79110191BA74}"/>
          </ac:picMkLst>
        </pc:picChg>
      </pc:sldChg>
      <pc:sldChg chg="addSp delSp modSp new mod setBg">
        <pc:chgData name="Abigail Alexander" userId="29d0b125-326c-4bf0-a181-7208793ceb34" providerId="ADAL" clId="{93A76C27-0796-4929-8E76-9E4CD2C752FF}" dt="2024-05-06T18:54:29.420" v="696" actId="26606"/>
        <pc:sldMkLst>
          <pc:docMk/>
          <pc:sldMk cId="3468897081" sldId="270"/>
        </pc:sldMkLst>
        <pc:spChg chg="add del">
          <ac:chgData name="Abigail Alexander" userId="29d0b125-326c-4bf0-a181-7208793ceb34" providerId="ADAL" clId="{93A76C27-0796-4929-8E76-9E4CD2C752FF}" dt="2024-05-06T18:54:16.426" v="693" actId="26606"/>
          <ac:spMkLst>
            <pc:docMk/>
            <pc:sldMk cId="3468897081" sldId="270"/>
            <ac:spMk id="8" creationId="{32BC26D8-82FB-445E-AA49-62A77D7C1EE0}"/>
          </ac:spMkLst>
        </pc:spChg>
        <pc:spChg chg="add del">
          <ac:chgData name="Abigail Alexander" userId="29d0b125-326c-4bf0-a181-7208793ceb34" providerId="ADAL" clId="{93A76C27-0796-4929-8E76-9E4CD2C752FF}" dt="2024-05-06T18:54:16.426" v="693" actId="26606"/>
          <ac:spMkLst>
            <pc:docMk/>
            <pc:sldMk cId="3468897081" sldId="270"/>
            <ac:spMk id="10" creationId="{CB44330D-EA18-4254-AA95-EB49948539B8}"/>
          </ac:spMkLst>
        </pc:spChg>
        <pc:spChg chg="add del">
          <ac:chgData name="Abigail Alexander" userId="29d0b125-326c-4bf0-a181-7208793ceb34" providerId="ADAL" clId="{93A76C27-0796-4929-8E76-9E4CD2C752FF}" dt="2024-05-06T18:54:29.420" v="696" actId="26606"/>
          <ac:spMkLst>
            <pc:docMk/>
            <pc:sldMk cId="3468897081" sldId="270"/>
            <ac:spMk id="6151" creationId="{5F9CFCE6-877F-4858-B8BD-2C52CA8AFBC4}"/>
          </ac:spMkLst>
        </pc:spChg>
        <pc:spChg chg="add del">
          <ac:chgData name="Abigail Alexander" userId="29d0b125-326c-4bf0-a181-7208793ceb34" providerId="ADAL" clId="{93A76C27-0796-4929-8E76-9E4CD2C752FF}" dt="2024-05-06T18:54:29.420" v="696" actId="26606"/>
          <ac:spMkLst>
            <pc:docMk/>
            <pc:sldMk cId="3468897081" sldId="270"/>
            <ac:spMk id="6153" creationId="{8213F8A0-12AE-4514-8372-0DD766EC28EE}"/>
          </ac:spMkLst>
        </pc:spChg>
        <pc:spChg chg="add del">
          <ac:chgData name="Abigail Alexander" userId="29d0b125-326c-4bf0-a181-7208793ceb34" providerId="ADAL" clId="{93A76C27-0796-4929-8E76-9E4CD2C752FF}" dt="2024-05-06T18:54:29.420" v="696" actId="26606"/>
          <ac:spMkLst>
            <pc:docMk/>
            <pc:sldMk cId="3468897081" sldId="270"/>
            <ac:spMk id="6155" creationId="{9EFF17D4-9A8C-4CE5-B096-D8CCD4400437}"/>
          </ac:spMkLst>
        </pc:spChg>
        <pc:spChg chg="add">
          <ac:chgData name="Abigail Alexander" userId="29d0b125-326c-4bf0-a181-7208793ceb34" providerId="ADAL" clId="{93A76C27-0796-4929-8E76-9E4CD2C752FF}" dt="2024-05-06T18:54:29.420" v="696" actId="26606"/>
          <ac:spMkLst>
            <pc:docMk/>
            <pc:sldMk cId="3468897081" sldId="270"/>
            <ac:spMk id="6160" creationId="{A9F529C3-C941-49FD-8C67-82F134F64BDB}"/>
          </ac:spMkLst>
        </pc:spChg>
        <pc:spChg chg="add">
          <ac:chgData name="Abigail Alexander" userId="29d0b125-326c-4bf0-a181-7208793ceb34" providerId="ADAL" clId="{93A76C27-0796-4929-8E76-9E4CD2C752FF}" dt="2024-05-06T18:54:29.420" v="696" actId="26606"/>
          <ac:spMkLst>
            <pc:docMk/>
            <pc:sldMk cId="3468897081" sldId="270"/>
            <ac:spMk id="6162" creationId="{20586029-32A0-47E5-9AEC-AE3ABA6B94D0}"/>
          </ac:spMkLst>
        </pc:spChg>
        <pc:picChg chg="add mod ord">
          <ac:chgData name="Abigail Alexander" userId="29d0b125-326c-4bf0-a181-7208793ceb34" providerId="ADAL" clId="{93A76C27-0796-4929-8E76-9E4CD2C752FF}" dt="2024-05-06T18:54:29.420" v="696" actId="26606"/>
          <ac:picMkLst>
            <pc:docMk/>
            <pc:sldMk cId="3468897081" sldId="270"/>
            <ac:picMk id="3" creationId="{AA25C2FA-335E-1F55-0633-DA83B6B91656}"/>
          </ac:picMkLst>
        </pc:picChg>
        <pc:picChg chg="add del mod">
          <ac:chgData name="Abigail Alexander" userId="29d0b125-326c-4bf0-a181-7208793ceb34" providerId="ADAL" clId="{93A76C27-0796-4929-8E76-9E4CD2C752FF}" dt="2024-05-06T18:54:25.797" v="694" actId="478"/>
          <ac:picMkLst>
            <pc:docMk/>
            <pc:sldMk cId="3468897081" sldId="270"/>
            <ac:picMk id="6146" creationId="{216650DF-B580-67A7-FF95-95FA0D79A40E}"/>
          </ac:picMkLst>
        </pc:picChg>
        <pc:picChg chg="add mod">
          <ac:chgData name="Abigail Alexander" userId="29d0b125-326c-4bf0-a181-7208793ceb34" providerId="ADAL" clId="{93A76C27-0796-4929-8E76-9E4CD2C752FF}" dt="2024-05-06T18:54:29.420" v="696" actId="26606"/>
          <ac:picMkLst>
            <pc:docMk/>
            <pc:sldMk cId="3468897081" sldId="270"/>
            <ac:picMk id="6148" creationId="{9B7E0252-866A-10BE-02CD-510891EFDFA1}"/>
          </ac:picMkLst>
        </pc:picChg>
        <pc:cxnChg chg="add">
          <ac:chgData name="Abigail Alexander" userId="29d0b125-326c-4bf0-a181-7208793ceb34" providerId="ADAL" clId="{93A76C27-0796-4929-8E76-9E4CD2C752FF}" dt="2024-05-06T18:54:29.420" v="696" actId="26606"/>
          <ac:cxnSpMkLst>
            <pc:docMk/>
            <pc:sldMk cId="3468897081" sldId="270"/>
            <ac:cxnSpMk id="6164" creationId="{8C730EAB-A532-4295-A302-FB4B90DB9F5E}"/>
          </ac:cxnSpMkLst>
        </pc:cxnChg>
      </pc:sldChg>
      <pc:sldChg chg="addSp delSp modSp new mod setBg">
        <pc:chgData name="Abigail Alexander" userId="29d0b125-326c-4bf0-a181-7208793ceb34" providerId="ADAL" clId="{93A76C27-0796-4929-8E76-9E4CD2C752FF}" dt="2024-05-06T18:54:50.427" v="698" actId="26606"/>
        <pc:sldMkLst>
          <pc:docMk/>
          <pc:sldMk cId="1436096963" sldId="271"/>
        </pc:sldMkLst>
        <pc:spChg chg="add del">
          <ac:chgData name="Abigail Alexander" userId="29d0b125-326c-4bf0-a181-7208793ceb34" providerId="ADAL" clId="{93A76C27-0796-4929-8E76-9E4CD2C752FF}" dt="2024-05-06T18:54:50.427" v="698" actId="26606"/>
          <ac:spMkLst>
            <pc:docMk/>
            <pc:sldMk cId="1436096963" sldId="271"/>
            <ac:spMk id="8" creationId="{32BC26D8-82FB-445E-AA49-62A77D7C1EE0}"/>
          </ac:spMkLst>
        </pc:spChg>
        <pc:spChg chg="add del">
          <ac:chgData name="Abigail Alexander" userId="29d0b125-326c-4bf0-a181-7208793ceb34" providerId="ADAL" clId="{93A76C27-0796-4929-8E76-9E4CD2C752FF}" dt="2024-05-06T18:54:50.427" v="698" actId="26606"/>
          <ac:spMkLst>
            <pc:docMk/>
            <pc:sldMk cId="1436096963" sldId="271"/>
            <ac:spMk id="10" creationId="{CB44330D-EA18-4254-AA95-EB49948539B8}"/>
          </ac:spMkLst>
        </pc:spChg>
        <pc:spChg chg="add">
          <ac:chgData name="Abigail Alexander" userId="29d0b125-326c-4bf0-a181-7208793ceb34" providerId="ADAL" clId="{93A76C27-0796-4929-8E76-9E4CD2C752FF}" dt="2024-05-06T18:54:50.427" v="698" actId="26606"/>
          <ac:spMkLst>
            <pc:docMk/>
            <pc:sldMk cId="1436096963" sldId="271"/>
            <ac:spMk id="8199" creationId="{A9F529C3-C941-49FD-8C67-82F134F64BDB}"/>
          </ac:spMkLst>
        </pc:spChg>
        <pc:spChg chg="add">
          <ac:chgData name="Abigail Alexander" userId="29d0b125-326c-4bf0-a181-7208793ceb34" providerId="ADAL" clId="{93A76C27-0796-4929-8E76-9E4CD2C752FF}" dt="2024-05-06T18:54:50.427" v="698" actId="26606"/>
          <ac:spMkLst>
            <pc:docMk/>
            <pc:sldMk cId="1436096963" sldId="271"/>
            <ac:spMk id="8201" creationId="{20586029-32A0-47E5-9AEC-AE3ABA6B94D0}"/>
          </ac:spMkLst>
        </pc:spChg>
        <pc:picChg chg="add mod ord">
          <ac:chgData name="Abigail Alexander" userId="29d0b125-326c-4bf0-a181-7208793ceb34" providerId="ADAL" clId="{93A76C27-0796-4929-8E76-9E4CD2C752FF}" dt="2024-05-06T18:54:50.427" v="698" actId="26606"/>
          <ac:picMkLst>
            <pc:docMk/>
            <pc:sldMk cId="1436096963" sldId="271"/>
            <ac:picMk id="3" creationId="{ABC2205A-BFC7-2850-89F1-00D081601A9E}"/>
          </ac:picMkLst>
        </pc:picChg>
        <pc:picChg chg="add mod">
          <ac:chgData name="Abigail Alexander" userId="29d0b125-326c-4bf0-a181-7208793ceb34" providerId="ADAL" clId="{93A76C27-0796-4929-8E76-9E4CD2C752FF}" dt="2024-05-06T18:54:50.427" v="698" actId="26606"/>
          <ac:picMkLst>
            <pc:docMk/>
            <pc:sldMk cId="1436096963" sldId="271"/>
            <ac:picMk id="8194" creationId="{1372FFDF-36ED-A40B-10CA-0A3A6721867D}"/>
          </ac:picMkLst>
        </pc:picChg>
        <pc:cxnChg chg="add">
          <ac:chgData name="Abigail Alexander" userId="29d0b125-326c-4bf0-a181-7208793ceb34" providerId="ADAL" clId="{93A76C27-0796-4929-8E76-9E4CD2C752FF}" dt="2024-05-06T18:54:50.427" v="698" actId="26606"/>
          <ac:cxnSpMkLst>
            <pc:docMk/>
            <pc:sldMk cId="1436096963" sldId="271"/>
            <ac:cxnSpMk id="8203" creationId="{8C730EAB-A532-4295-A302-FB4B90DB9F5E}"/>
          </ac:cxnSpMkLst>
        </pc:cxnChg>
      </pc:sldChg>
      <pc:sldChg chg="addSp modSp new mod setBg">
        <pc:chgData name="Abigail Alexander" userId="29d0b125-326c-4bf0-a181-7208793ceb34" providerId="ADAL" clId="{93A76C27-0796-4929-8E76-9E4CD2C752FF}" dt="2024-05-06T19:09:42.558" v="963" actId="26606"/>
        <pc:sldMkLst>
          <pc:docMk/>
          <pc:sldMk cId="3422867110" sldId="272"/>
        </pc:sldMkLst>
        <pc:spChg chg="mod">
          <ac:chgData name="Abigail Alexander" userId="29d0b125-326c-4bf0-a181-7208793ceb34" providerId="ADAL" clId="{93A76C27-0796-4929-8E76-9E4CD2C752FF}" dt="2024-05-06T19:09:42.558" v="963" actId="26606"/>
          <ac:spMkLst>
            <pc:docMk/>
            <pc:sldMk cId="3422867110" sldId="272"/>
            <ac:spMk id="2" creationId="{EEA8405A-B1D5-4A37-FA2A-1418F67052DA}"/>
          </ac:spMkLst>
        </pc:spChg>
        <pc:spChg chg="add">
          <ac:chgData name="Abigail Alexander" userId="29d0b125-326c-4bf0-a181-7208793ceb34" providerId="ADAL" clId="{93A76C27-0796-4929-8E76-9E4CD2C752FF}" dt="2024-05-06T19:09:42.558" v="963" actId="26606"/>
          <ac:spMkLst>
            <pc:docMk/>
            <pc:sldMk cId="3422867110" sldId="272"/>
            <ac:spMk id="7" creationId="{4522B21E-B2B9-4C72-9A71-C87EFD137480}"/>
          </ac:spMkLst>
        </pc:spChg>
        <pc:spChg chg="add">
          <ac:chgData name="Abigail Alexander" userId="29d0b125-326c-4bf0-a181-7208793ceb34" providerId="ADAL" clId="{93A76C27-0796-4929-8E76-9E4CD2C752FF}" dt="2024-05-06T19:09:42.558" v="963" actId="26606"/>
          <ac:spMkLst>
            <pc:docMk/>
            <pc:sldMk cId="3422867110" sldId="272"/>
            <ac:spMk id="9" creationId="{5EB7D2A2-F448-44D4-938C-DC84CBCB3B1E}"/>
          </ac:spMkLst>
        </pc:spChg>
        <pc:spChg chg="add">
          <ac:chgData name="Abigail Alexander" userId="29d0b125-326c-4bf0-a181-7208793ceb34" providerId="ADAL" clId="{93A76C27-0796-4929-8E76-9E4CD2C752FF}" dt="2024-05-06T19:09:42.558" v="963" actId="26606"/>
          <ac:spMkLst>
            <pc:docMk/>
            <pc:sldMk cId="3422867110" sldId="272"/>
            <ac:spMk id="11" creationId="{871AEA07-1E14-44B4-8E55-64EF049CD66F}"/>
          </ac:spMkLst>
        </pc:spChg>
        <pc:cxnChg chg="add">
          <ac:chgData name="Abigail Alexander" userId="29d0b125-326c-4bf0-a181-7208793ceb34" providerId="ADAL" clId="{93A76C27-0796-4929-8E76-9E4CD2C752FF}" dt="2024-05-06T19:09:42.558" v="963" actId="26606"/>
          <ac:cxnSpMkLst>
            <pc:docMk/>
            <pc:sldMk cId="3422867110" sldId="272"/>
            <ac:cxnSpMk id="13" creationId="{F7C8EA93-3210-4C62-99E9-153C275E3A8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7B962-4EEE-4EE7-A175-4C382CB3DA7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1F43-EF3C-4A9F-85A5-E2A879D61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D1F43-EF3C-4A9F-85A5-E2A879D61A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9D34-7B57-10B7-4F75-090446B1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756C-F5CF-0B05-C7A9-E3E3A3975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0C8CE-268F-EAD5-4A65-C6111D90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CF4A1-40E9-9A20-FD58-8965DD2A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272AD-67CD-82B1-8F30-8A3697C5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E77C9-8261-C733-0918-149A76BC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AB46D-EFC5-CA4E-8FB1-E25E89239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0A16-D2F0-FFB7-296C-914E7EC1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17ED0-8922-AF99-0457-A6818EFB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1B83-4944-69C8-C0D3-6A8C2F2D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7FA35-4DE9-139E-135B-5B487C906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F1CFB-7676-1993-7334-86B59FE90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7DE4F-0BB3-07B6-C2D9-128C8D0D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A92DE-D25B-4CFA-CE0A-0CC1D268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FB96-1C3A-FCFF-5F0E-56198B37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344EF-CC52-8308-F4F7-44032ED6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30D0-75FD-1107-235E-641216F71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76D21-7542-DB02-5687-2B11FAB5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8338-49BC-87C4-EE91-253EBAB4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2DDC-2B4A-B368-6C11-7A953E88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CEEA-47EA-7FDC-EDFA-D500CC7D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1997F-428F-C1F0-9E02-47C5E6B16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681AD-8BD2-E515-9B01-67F57203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EF2D-0D22-C953-6C4C-7DF077838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98DA2-5768-0DC9-7796-76A45F06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FC21-519C-1D5C-D665-4D9F52F7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CDB14-2079-4FC7-4880-678F613FC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8B7FA-C28B-6783-4162-E2998AA29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926-5CFD-7A6B-0067-E0C3E526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0A81F-8811-A98C-904F-B54B6C69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954D6-F134-A35A-DE85-655F4557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3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B265-1B1C-7CFD-A258-67AE8299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F6202-C6A0-5F9F-EDE5-3B45AD4C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43318-DDAF-469D-64EA-707335E0B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D0E98-9680-6447-9D89-1992561DE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C5BAB-C377-79BA-7DA4-78ACB15D8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722C73-AC69-2C72-81A7-A10190E49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6A3152-39FC-5737-BE69-27034665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7B2F7-E331-7E37-B02C-7C8ABDFB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3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FEDB-0749-EE89-E270-B06A6CD7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B63AA-71DE-A404-1674-11785E97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0A137-6171-CBCD-3E7E-472A86F62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6DEE8-2FD0-E303-A02B-06AF5F6A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2877F2-2D25-DF90-9906-44F18933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2D6D9C-C023-9B92-19E8-30A84A3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9E177-523E-3D4A-BD48-71198953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D025-972D-9A8E-2EC4-B54DAC69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C891-ED82-7409-362F-FEA6076F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9B9B3-05D1-4BE1-3F20-6F9F15FA5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EEDF6-7B22-E3E3-9C3E-DA855BA2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B887-6D18-939C-AE8A-473BCE35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71195-AA70-8C4B-924E-487F7A5F7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4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62071-01E1-D806-3B7B-1EAAA96C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7A14B-D784-02CA-1C7A-B8BCFDFA3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EC3D6-A3B1-6065-3E70-204C2C031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2C374-440F-8C3A-B7C4-7090D94D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6DE97-A083-2A54-D07E-5009F90A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9F1C-04AB-C397-7BB1-D113A85B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1FA8E-A7E1-0AC1-BA91-C95C5D44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71FD3-6C69-F751-E032-9BC4B7063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E0776-32B3-116F-B7FD-3D1DF5542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A619E-6278-4023-8AC5-A900BB83EF8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67379-361A-ECC9-73E7-B05F7AC55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2572A-CB64-E7C8-1E21-68DC0A996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BD858E-7FBE-4671-AC9B-4BA940D14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alex100@kennesaw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j0cZTBhUI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aalex100@kennesaw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itting around a chalk drawing of the earth&#10;&#10;Description automatically generated">
            <a:extLst>
              <a:ext uri="{FF2B5EF4-FFF2-40B4-BE49-F238E27FC236}">
                <a16:creationId xmlns:a16="http://schemas.microsoft.com/office/drawing/2014/main" id="{C4B6A62D-A9F4-9FBA-5B3C-2E8266CE0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129" r="-1" b="658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A0FA46-2DC4-3EFD-F838-C63CA6DBD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Radow Student Success Summit</a:t>
            </a:r>
            <a:br>
              <a:rPr lang="en-US" sz="4100">
                <a:solidFill>
                  <a:schemeClr val="bg1"/>
                </a:solidFill>
              </a:rPr>
            </a:b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Globally Motivated: Enhancing student engagement through international community online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596E8-EEA4-A771-3B19-7CBD3E688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 13, 2024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Abigail Alexander (WLC)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aalex100@kennesaw.edu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2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9C70-C684-CB6C-A0C1-79110191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89103"/>
            <a:ext cx="10905066" cy="54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27491-7191-FE43-B18D-97054A2B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/>
              <a:t>Questions for Participants</a:t>
            </a:r>
          </a:p>
        </p:txBody>
      </p:sp>
      <p:sp>
        <p:nvSpPr>
          <p:cNvPr id="51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19A4-C18F-0666-C6A9-FF5B6CC6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Which modalities would benefit the most from this for your program?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Is there a way the Saga Lab could support your program and/or 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Is there interest in applying for a grant to support this implementation?</a:t>
            </a:r>
          </a:p>
          <a:p>
            <a:endParaRPr lang="en-US" sz="2200" dirty="0"/>
          </a:p>
        </p:txBody>
      </p:sp>
      <p:pic>
        <p:nvPicPr>
          <p:cNvPr id="5122" name="Picture 2" descr="NEH Humanities Initiatives Grant Opportunities">
            <a:extLst>
              <a:ext uri="{FF2B5EF4-FFF2-40B4-BE49-F238E27FC236}">
                <a16:creationId xmlns:a16="http://schemas.microsoft.com/office/drawing/2014/main" id="{9EDA6474-2739-45BE-E470-DAEF7E1E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703070"/>
            <a:ext cx="690372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8368A-2FDF-D600-BE30-B132E35C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IV. Curricular 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D80B3-BC7E-8156-535A-9A91744F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Guiding Thread: “The Danger of a Single Story” (3:48 clip)</a:t>
            </a:r>
          </a:p>
          <a:p>
            <a:r>
              <a:rPr lang="en-US" sz="1800" dirty="0"/>
              <a:t>Support Activities for Active Weeks (implemented Fall 2023)</a:t>
            </a:r>
          </a:p>
          <a:p>
            <a:r>
              <a:rPr lang="en-US" sz="1800" dirty="0"/>
              <a:t>Introduction &amp; Conclusion Activities (implemented Spring 2024)</a:t>
            </a:r>
          </a:p>
          <a:p>
            <a:r>
              <a:rPr lang="en-US" sz="1800" dirty="0"/>
              <a:t>Google Slides Collaborative Multimedia Deliverable (for Fall 2024)</a:t>
            </a:r>
          </a:p>
          <a:p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Chimamanda Adichie The danger of a single story 3 min cut">
            <a:hlinkClick r:id="" action="ppaction://media"/>
            <a:extLst>
              <a:ext uri="{FF2B5EF4-FFF2-40B4-BE49-F238E27FC236}">
                <a16:creationId xmlns:a16="http://schemas.microsoft.com/office/drawing/2014/main" id="{76DA50CC-A7F1-9D3F-785B-B9B31AC66A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87738" y="1202058"/>
            <a:ext cx="5628018" cy="422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615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2" name="Rectangle 616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Geography Now! MOROCCO">
            <a:extLst>
              <a:ext uri="{FF2B5EF4-FFF2-40B4-BE49-F238E27FC236}">
                <a16:creationId xmlns:a16="http://schemas.microsoft.com/office/drawing/2014/main" id="{9B7E0252-866A-10BE-02CD-510891EF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4" name="Straight Connector 616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questionnaire with text&#10;&#10;Description automatically generated">
            <a:extLst>
              <a:ext uri="{FF2B5EF4-FFF2-40B4-BE49-F238E27FC236}">
                <a16:creationId xmlns:a16="http://schemas.microsoft.com/office/drawing/2014/main" id="{AA25C2FA-335E-1F55-0633-DA83B6B9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807493"/>
            <a:ext cx="5294715" cy="32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9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Un iftar avec une famille marocaine ! 🥞😋🇲🇦">
            <a:extLst>
              <a:ext uri="{FF2B5EF4-FFF2-40B4-BE49-F238E27FC236}">
                <a16:creationId xmlns:a16="http://schemas.microsoft.com/office/drawing/2014/main" id="{1372FFDF-36ED-A40B-10CA-0A3A6721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BC2205A-BFC7-2850-89F1-00D08160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44" y="643467"/>
            <a:ext cx="47632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96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9496D-119C-0171-6451-577A6723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Questions for Participants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E4765-B7B7-2BC7-3B22-4593C000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Do you have experience with similar collaborative activities?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If so, what platform(s) do you find most helpful for collaborative 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If not, can you imagine how one could be incorporated in your program?</a:t>
            </a:r>
          </a:p>
          <a:p>
            <a:endParaRPr lang="en-US" sz="2200" dirty="0"/>
          </a:p>
        </p:txBody>
      </p:sp>
      <p:pic>
        <p:nvPicPr>
          <p:cNvPr id="5" name="Picture 4" descr="A group of people sitting around a table with a white sheet of paper&#10;&#10;Description automatically generated">
            <a:extLst>
              <a:ext uri="{FF2B5EF4-FFF2-40B4-BE49-F238E27FC236}">
                <a16:creationId xmlns:a16="http://schemas.microsoft.com/office/drawing/2014/main" id="{BC5701DC-B15C-8D15-2D8F-2D490E695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90" r="194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1035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8E822-46A2-2C87-49F7-764756FDA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Concluding Interactive Activity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B0FE0-7ADB-6A0B-BFFD-20C7583D4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/>
              <a:t>Please help me workshop this collaborative multimedia deliverable idea!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Let’s count off to assign a slide to each person starting at 2.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Scan the QR code, open the link (with a Google account), find and download an image reflecting part of our conversation (especially as it applies to your program’s possible future with VE, AI, etc.), and share your image &amp; 1 sentence of explanatory text to your slide on our collaborative multimedia deliverable from this summit!</a:t>
            </a:r>
          </a:p>
          <a:p>
            <a:endParaRPr lang="en-US" sz="2200" dirty="0"/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B3B417B-06FF-9946-5051-7AB44C08D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963" y="329183"/>
            <a:ext cx="3429969" cy="342996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914786-5B9E-0C92-A41F-7FE23BE8F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244" y="4079193"/>
            <a:ext cx="362712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8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CDD6C-CA8D-1F4D-D6CE-A5C19F94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so much! </a:t>
            </a: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aalex100@kennesaw.edu</a:t>
            </a:r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26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05A-B1D5-4A37-FA2A-1418F6705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Don’t hesitate to ask questions or interject!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6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606C-BF5A-6A5C-FCC8-37DF5F39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8036"/>
            <a:ext cx="4526973" cy="1402470"/>
          </a:xfrm>
        </p:spPr>
        <p:txBody>
          <a:bodyPr anchor="t">
            <a:normAutofit/>
          </a:bodyPr>
          <a:lstStyle/>
          <a:p>
            <a:r>
              <a:rPr lang="en-US" sz="3200" dirty="0"/>
              <a:t>I. Background</a:t>
            </a:r>
          </a:p>
        </p:txBody>
      </p:sp>
      <p:cxnSp>
        <p:nvCxnSpPr>
          <p:cNvPr id="2079" name="Straight Connector 207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3EBA7-A06E-4DCF-1708-31F020D13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526973" cy="359120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Inherited strong </a:t>
            </a:r>
            <a:r>
              <a:rPr lang="en-US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virtual exchange (VE) institutional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relationship between KSU and Université Hassan II Casablanca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Piloted French program in fall 2023 (in 2 FREN courses) and continued in spring 2024 (in 1 FREN course)</a:t>
            </a:r>
          </a:p>
          <a:p>
            <a:endParaRPr lang="en-US" sz="2000" dirty="0"/>
          </a:p>
        </p:txBody>
      </p:sp>
      <p:pic>
        <p:nvPicPr>
          <p:cNvPr id="2056" name="Picture 8" descr="Kennesaw State, Morocco partnership inspires graduate to work abroad -  Global Education">
            <a:extLst>
              <a:ext uri="{FF2B5EF4-FFF2-40B4-BE49-F238E27FC236}">
                <a16:creationId xmlns:a16="http://schemas.microsoft.com/office/drawing/2014/main" id="{AA630675-6602-BC32-318A-25DD888DF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57500"/>
          <a:stretch/>
        </p:blipFill>
        <p:spPr bwMode="auto">
          <a:xfrm>
            <a:off x="6096001" y="1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ear of Morocco - Year Of">
            <a:extLst>
              <a:ext uri="{FF2B5EF4-FFF2-40B4-BE49-F238E27FC236}">
                <a16:creationId xmlns:a16="http://schemas.microsoft.com/office/drawing/2014/main" id="{1C6C7ED0-2C9C-8D4A-8A18-E83271D8C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9144000" y="10"/>
            <a:ext cx="3048000" cy="34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men From Georgia, Morocco to Feature in Virtual Student Exchange on  Leadership - Global Atlanta">
            <a:extLst>
              <a:ext uri="{FF2B5EF4-FFF2-40B4-BE49-F238E27FC236}">
                <a16:creationId xmlns:a16="http://schemas.microsoft.com/office/drawing/2014/main" id="{C7F21374-809A-525D-3592-62328FF18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7" y="3429000"/>
            <a:ext cx="609599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0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71C6BA-33C5-037E-C0CA-FF8F0C54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/>
              <a:t>Job Readiness Transferable Skills Students Gain from VEs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60587-A704-A4F2-07D6-A3898B2E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8" y="2408597"/>
            <a:ext cx="5431536" cy="3571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89BDED-847B-EAF5-E8BF-7C092FD5F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8" y="2417162"/>
            <a:ext cx="5431536" cy="35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9078A-2D99-D2C4-30F6-3BF62BBEE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28" b="-1"/>
          <a:stretch/>
        </p:blipFill>
        <p:spPr>
          <a:xfrm>
            <a:off x="472558" y="3427216"/>
            <a:ext cx="4030914" cy="276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33D515-2F02-4E6E-A374-D1A348472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3786"/>
          <a:stretch/>
        </p:blipFill>
        <p:spPr>
          <a:xfrm>
            <a:off x="379083" y="437744"/>
            <a:ext cx="4360667" cy="2989471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8287E-3A64-7AD5-55CA-BC8B7B70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 dirty="0"/>
              <a:t>II. 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620C8-E970-E257-CD15-4EB9F111A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617454" cy="2534477"/>
          </a:xfrm>
        </p:spPr>
        <p:txBody>
          <a:bodyPr anchor="t">
            <a:normAutofit/>
          </a:bodyPr>
          <a:lstStyle/>
          <a:p>
            <a:r>
              <a:rPr lang="en-US" sz="2400" dirty="0"/>
              <a:t>Community Building </a:t>
            </a:r>
          </a:p>
          <a:p>
            <a:r>
              <a:rPr lang="en-US" sz="2400" dirty="0"/>
              <a:t>Real-World Utility</a:t>
            </a:r>
          </a:p>
          <a:p>
            <a:r>
              <a:rPr lang="en-US" sz="2400" dirty="0"/>
              <a:t>Active Members of Global Society</a:t>
            </a:r>
          </a:p>
          <a:p>
            <a:r>
              <a:rPr lang="en-US" sz="2400" dirty="0"/>
              <a:t>Boost Enrollment &amp; Retention to Minor/Major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135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A0C01-5B4C-9B0A-F99F-CDC163EA1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34" y="1510177"/>
            <a:ext cx="4616434" cy="365852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5882AE1-BBDB-6DBF-16B6-5CADE82EB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3" y="2654371"/>
            <a:ext cx="4644528" cy="13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4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1DCAB-7D69-BE0E-0AA4-75B264BB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600"/>
              <a:t>Questions for Participants</a:t>
            </a: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A2581-75A7-05A1-AEED-2B630261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Would </a:t>
            </a:r>
            <a:r>
              <a:rPr lang="en-US" sz="2200"/>
              <a:t>these motivators </a:t>
            </a:r>
            <a:r>
              <a:rPr lang="en-US" sz="2200" dirty="0"/>
              <a:t>apply to your program?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Are there other reasons a VE appeals to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 which international area would you ideally seek a partner university or organization?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What challenges can you imagine encountering?</a:t>
            </a:r>
          </a:p>
          <a:p>
            <a:endParaRPr lang="en-US" sz="2200" dirty="0"/>
          </a:p>
        </p:txBody>
      </p:sp>
      <p:pic>
        <p:nvPicPr>
          <p:cNvPr id="4098" name="Picture 2" descr="Virtual Exchange - Stevens Initiative">
            <a:extLst>
              <a:ext uri="{FF2B5EF4-FFF2-40B4-BE49-F238E27FC236}">
                <a16:creationId xmlns:a16="http://schemas.microsoft.com/office/drawing/2014/main" id="{070F7721-20B9-056F-7C96-C63429AC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953330"/>
            <a:ext cx="6903720" cy="29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8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B7958-0831-CB4A-9DC5-6E687F819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76" y="1001387"/>
            <a:ext cx="3874124" cy="1888635"/>
          </a:xfrm>
          <a:prstGeom prst="rect">
            <a:avLst/>
          </a:prstGeom>
        </p:spPr>
      </p:pic>
      <p:pic>
        <p:nvPicPr>
          <p:cNvPr id="6" name="Picture 2" descr="Stevens Initiative (@StevensInit) / X">
            <a:extLst>
              <a:ext uri="{FF2B5EF4-FFF2-40B4-BE49-F238E27FC236}">
                <a16:creationId xmlns:a16="http://schemas.microsoft.com/office/drawing/2014/main" id="{C0CD2762-C018-C008-721C-255F11478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/>
        </p:blipFill>
        <p:spPr bwMode="auto">
          <a:xfrm>
            <a:off x="621676" y="3917270"/>
            <a:ext cx="3874124" cy="19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25B35-1252-6853-CDCB-0A06ACA0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/>
              <a:t>III.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B1DA3-4EBC-84D3-A68E-2760CCCD7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/>
          </a:bodyPr>
          <a:lstStyle/>
          <a:p>
            <a:r>
              <a:rPr lang="en-US" sz="2400"/>
              <a:t>Coordination - WhatsApp &amp; Google Classroom</a:t>
            </a:r>
          </a:p>
          <a:p>
            <a:r>
              <a:rPr lang="en-US" sz="2400"/>
              <a:t>Modifications for Modality</a:t>
            </a:r>
          </a:p>
          <a:p>
            <a:r>
              <a:rPr lang="en-US" sz="2400"/>
              <a:t>Saga Lab AI Support</a:t>
            </a:r>
          </a:p>
          <a:p>
            <a:r>
              <a:rPr lang="en-US" sz="2400"/>
              <a:t>NEH Humanities Initiatives Grant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525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633E71E-B07E-E1ED-140D-8B9F9287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7987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408</Words>
  <Application>Microsoft Office PowerPoint</Application>
  <PresentationFormat>Widescreen</PresentationFormat>
  <Paragraphs>43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Symbol</vt:lpstr>
      <vt:lpstr>Office Theme</vt:lpstr>
      <vt:lpstr>Radow Student Success Summit  Globally Motivated: Enhancing student engagement through international community online</vt:lpstr>
      <vt:lpstr>Don’t hesitate to ask questions or interject!</vt:lpstr>
      <vt:lpstr>I. Background</vt:lpstr>
      <vt:lpstr>Job Readiness Transferable Skills Students Gain from VEs</vt:lpstr>
      <vt:lpstr>II. Motivation</vt:lpstr>
      <vt:lpstr>PowerPoint Presentation</vt:lpstr>
      <vt:lpstr>Questions for Participants</vt:lpstr>
      <vt:lpstr>III. Implementation</vt:lpstr>
      <vt:lpstr>PowerPoint Presentation</vt:lpstr>
      <vt:lpstr>PowerPoint Presentation</vt:lpstr>
      <vt:lpstr>Questions for Participants</vt:lpstr>
      <vt:lpstr>IV. Curricular Development</vt:lpstr>
      <vt:lpstr>PowerPoint Presentation</vt:lpstr>
      <vt:lpstr>PowerPoint Presentation</vt:lpstr>
      <vt:lpstr>Questions for Participants</vt:lpstr>
      <vt:lpstr>Concluding Interactive Activity</vt:lpstr>
      <vt:lpstr>Thank you so much! aalex100@kennesaw.edu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Radow Student Success Summit  Globally Motivated: Enhancing student engagement through international community online</dc:title>
  <dc:creator>Abigail RayAlexander</dc:creator>
  <cp:lastModifiedBy>Abigail RayAlexander</cp:lastModifiedBy>
  <cp:revision>1</cp:revision>
  <dcterms:created xsi:type="dcterms:W3CDTF">2024-05-06T18:14:57Z</dcterms:created>
  <dcterms:modified xsi:type="dcterms:W3CDTF">2024-05-06T19:12:00Z</dcterms:modified>
</cp:coreProperties>
</file>