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504" r:id="rId2"/>
    <p:sldId id="508" r:id="rId3"/>
    <p:sldId id="505" r:id="rId4"/>
    <p:sldId id="511" r:id="rId5"/>
    <p:sldId id="523" r:id="rId6"/>
    <p:sldId id="515" r:id="rId7"/>
    <p:sldId id="521" r:id="rId8"/>
    <p:sldId id="522" r:id="rId9"/>
    <p:sldId id="526" r:id="rId10"/>
    <p:sldId id="525" r:id="rId11"/>
    <p:sldId id="524" r:id="rId12"/>
    <p:sldId id="528" r:id="rId13"/>
    <p:sldId id="529" r:id="rId14"/>
    <p:sldId id="530" r:id="rId15"/>
    <p:sldId id="531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2FF"/>
    <a:srgbClr val="FFB600"/>
    <a:srgbClr val="DE0000"/>
    <a:srgbClr val="E1EAF6"/>
    <a:srgbClr val="DC0003"/>
    <a:srgbClr val="F7F3CE"/>
    <a:srgbClr val="F5F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7"/>
    <p:restoredTop sz="93657"/>
  </p:normalViewPr>
  <p:slideViewPr>
    <p:cSldViewPr snapToGrid="0" snapToObjects="1">
      <p:cViewPr>
        <p:scale>
          <a:sx n="124" d="100"/>
          <a:sy n="124" d="100"/>
        </p:scale>
        <p:origin x="77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C975A9-2B9B-924A-90BE-89206850BB3E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03F9E-E0EB-8242-9ED0-18A445EBFF2A}">
      <dgm:prSet/>
      <dgm:spPr/>
      <dgm:t>
        <a:bodyPr/>
        <a:lstStyle/>
        <a:p>
          <a:r>
            <a:rPr lang="en-US" dirty="0"/>
            <a:t>text</a:t>
          </a:r>
        </a:p>
      </dgm:t>
    </dgm:pt>
    <dgm:pt modelId="{2CBB3772-778A-CE43-ACB7-809557717C30}" type="parTrans" cxnId="{B2713F03-1ECF-5D4F-8C14-7F7BC59562CD}">
      <dgm:prSet/>
      <dgm:spPr/>
      <dgm:t>
        <a:bodyPr/>
        <a:lstStyle/>
        <a:p>
          <a:endParaRPr lang="en-US"/>
        </a:p>
      </dgm:t>
    </dgm:pt>
    <dgm:pt modelId="{F8B7EC91-2D78-8042-8C4F-E6AAAC388D14}" type="sibTrans" cxnId="{B2713F03-1ECF-5D4F-8C14-7F7BC59562CD}">
      <dgm:prSet/>
      <dgm:spPr/>
      <dgm:t>
        <a:bodyPr/>
        <a:lstStyle/>
        <a:p>
          <a:endParaRPr lang="en-US"/>
        </a:p>
      </dgm:t>
    </dgm:pt>
    <dgm:pt modelId="{105A31AF-05D5-AF44-B77A-854D31E1999E}">
      <dgm:prSet/>
      <dgm:spPr/>
      <dgm:t>
        <a:bodyPr/>
        <a:lstStyle/>
        <a:p>
          <a:r>
            <a:rPr lang="en-US" b="1" dirty="0"/>
            <a:t>About JASG</a:t>
          </a:r>
        </a:p>
      </dgm:t>
    </dgm:pt>
    <dgm:pt modelId="{689B03D3-57EE-F44E-A38C-DBCC897C2C45}" type="parTrans" cxnId="{FA999664-2DE0-8C48-8D30-B25F03DC1EBC}">
      <dgm:prSet/>
      <dgm:spPr/>
      <dgm:t>
        <a:bodyPr/>
        <a:lstStyle/>
        <a:p>
          <a:endParaRPr lang="en-US"/>
        </a:p>
      </dgm:t>
    </dgm:pt>
    <dgm:pt modelId="{A6E5667A-2831-2F48-A52E-67BF450F5F0A}" type="sibTrans" cxnId="{FA999664-2DE0-8C48-8D30-B25F03DC1EBC}">
      <dgm:prSet/>
      <dgm:spPr/>
      <dgm:t>
        <a:bodyPr/>
        <a:lstStyle/>
        <a:p>
          <a:endParaRPr lang="en-US"/>
        </a:p>
      </dgm:t>
    </dgm:pt>
    <dgm:pt modelId="{88E6BFAE-8448-D94E-9E99-4242F6045D4C}">
      <dgm:prSet/>
      <dgm:spPr/>
      <dgm:t>
        <a:bodyPr/>
        <a:lstStyle/>
        <a:p>
          <a:r>
            <a:rPr lang="en-US" b="1" dirty="0"/>
            <a:t>Education</a:t>
          </a:r>
        </a:p>
      </dgm:t>
    </dgm:pt>
    <dgm:pt modelId="{6A9868AB-4569-194C-B364-D1A87EFA400D}" type="parTrans" cxnId="{5FFC8E5B-0985-574B-A1FA-A24A6974796C}">
      <dgm:prSet/>
      <dgm:spPr/>
      <dgm:t>
        <a:bodyPr/>
        <a:lstStyle/>
        <a:p>
          <a:endParaRPr lang="en-US"/>
        </a:p>
      </dgm:t>
    </dgm:pt>
    <dgm:pt modelId="{00E7C783-6E00-AD49-A5DA-0F77FDAB42BE}" type="sibTrans" cxnId="{5FFC8E5B-0985-574B-A1FA-A24A6974796C}">
      <dgm:prSet/>
      <dgm:spPr/>
      <dgm:t>
        <a:bodyPr/>
        <a:lstStyle/>
        <a:p>
          <a:endParaRPr lang="en-US"/>
        </a:p>
      </dgm:t>
    </dgm:pt>
    <dgm:pt modelId="{8BC0B5BB-AB22-3F4C-AD02-284AE5535363}">
      <dgm:prSet/>
      <dgm:spPr/>
      <dgm:t>
        <a:bodyPr/>
        <a:lstStyle/>
        <a:p>
          <a:r>
            <a:rPr lang="en-US" b="1" dirty="0"/>
            <a:t>Membership</a:t>
          </a:r>
        </a:p>
      </dgm:t>
    </dgm:pt>
    <dgm:pt modelId="{EE47FFC1-3142-7349-A03C-7D7214E460F3}" type="parTrans" cxnId="{00E5E1D8-E604-6F4E-8B6A-8760589F7D71}">
      <dgm:prSet/>
      <dgm:spPr/>
      <dgm:t>
        <a:bodyPr/>
        <a:lstStyle/>
        <a:p>
          <a:endParaRPr lang="en-US"/>
        </a:p>
      </dgm:t>
    </dgm:pt>
    <dgm:pt modelId="{652DE9AE-1C72-BE43-934D-0F7BCCE416C2}" type="sibTrans" cxnId="{00E5E1D8-E604-6F4E-8B6A-8760589F7D71}">
      <dgm:prSet/>
      <dgm:spPr/>
      <dgm:t>
        <a:bodyPr/>
        <a:lstStyle/>
        <a:p>
          <a:endParaRPr lang="en-US"/>
        </a:p>
      </dgm:t>
    </dgm:pt>
    <dgm:pt modelId="{5564C9DB-A017-1F42-98D2-B3D4520C8980}">
      <dgm:prSet/>
      <dgm:spPr/>
      <dgm:t>
        <a:bodyPr/>
        <a:lstStyle/>
        <a:p>
          <a:r>
            <a:rPr lang="en-US" b="1" dirty="0"/>
            <a:t>Events</a:t>
          </a:r>
        </a:p>
      </dgm:t>
    </dgm:pt>
    <dgm:pt modelId="{03007989-50B9-CE41-9B5A-61840FC41BAA}" type="parTrans" cxnId="{30C18C97-BF03-8B40-B9D5-BBBF9DF71B93}">
      <dgm:prSet/>
      <dgm:spPr/>
      <dgm:t>
        <a:bodyPr/>
        <a:lstStyle/>
        <a:p>
          <a:endParaRPr lang="en-US"/>
        </a:p>
      </dgm:t>
    </dgm:pt>
    <dgm:pt modelId="{2D7CE3D3-DCA5-EB49-B9DF-868D886C020E}" type="sibTrans" cxnId="{30C18C97-BF03-8B40-B9D5-BBBF9DF71B93}">
      <dgm:prSet/>
      <dgm:spPr/>
      <dgm:t>
        <a:bodyPr/>
        <a:lstStyle/>
        <a:p>
          <a:endParaRPr lang="en-US"/>
        </a:p>
      </dgm:t>
    </dgm:pt>
    <dgm:pt modelId="{2FB72712-8A7C-E64F-A9E3-CF325A5FC387}">
      <dgm:prSet/>
      <dgm:spPr/>
      <dgm:t>
        <a:bodyPr/>
        <a:lstStyle/>
        <a:p>
          <a:r>
            <a:rPr lang="en-US" b="1" dirty="0"/>
            <a:t>Resources</a:t>
          </a:r>
        </a:p>
      </dgm:t>
    </dgm:pt>
    <dgm:pt modelId="{4611F0CA-D60C-DD4B-9E01-8DB70EF37051}" type="parTrans" cxnId="{9324BF42-0D2E-C947-B8AA-A509987612F8}">
      <dgm:prSet/>
      <dgm:spPr/>
      <dgm:t>
        <a:bodyPr/>
        <a:lstStyle/>
        <a:p>
          <a:endParaRPr lang="en-US"/>
        </a:p>
      </dgm:t>
    </dgm:pt>
    <dgm:pt modelId="{5809D876-F586-804B-A612-822056E3037B}" type="sibTrans" cxnId="{9324BF42-0D2E-C947-B8AA-A509987612F8}">
      <dgm:prSet/>
      <dgm:spPr/>
      <dgm:t>
        <a:bodyPr/>
        <a:lstStyle/>
        <a:p>
          <a:endParaRPr lang="en-US"/>
        </a:p>
      </dgm:t>
    </dgm:pt>
    <dgm:pt modelId="{CA98B4DA-8F23-9145-BDAA-A919915AEB26}">
      <dgm:prSet/>
      <dgm:spPr/>
      <dgm:t>
        <a:bodyPr/>
        <a:lstStyle/>
        <a:p>
          <a:pPr algn="l"/>
          <a:r>
            <a:rPr lang="en-US" dirty="0"/>
            <a:t>   -- History; </a:t>
          </a:r>
          <a:br>
            <a:rPr lang="en-US" dirty="0"/>
          </a:br>
          <a:br>
            <a:rPr lang="en-US" dirty="0"/>
          </a:br>
          <a:r>
            <a:rPr lang="en-US" dirty="0"/>
            <a:t>   -- Board of</a:t>
          </a:r>
          <a:br>
            <a:rPr lang="en-US" dirty="0"/>
          </a:br>
          <a:r>
            <a:rPr lang="en-US" dirty="0"/>
            <a:t>       Directors; </a:t>
          </a:r>
          <a:br>
            <a:rPr lang="en-US" dirty="0"/>
          </a:br>
          <a:br>
            <a:rPr lang="en-US" dirty="0"/>
          </a:br>
          <a:r>
            <a:rPr lang="en-US" dirty="0"/>
            <a:t>   -- Japan-GA Peace</a:t>
          </a:r>
          <a:br>
            <a:rPr lang="en-US" dirty="0"/>
          </a:br>
          <a:r>
            <a:rPr lang="en-US" dirty="0"/>
            <a:t>       Bell; </a:t>
          </a:r>
          <a:br>
            <a:rPr lang="en-US" dirty="0"/>
          </a:br>
          <a:br>
            <a:rPr lang="en-US" dirty="0"/>
          </a:br>
          <a:r>
            <a:rPr lang="en-US" dirty="0"/>
            <a:t>   -- Mike Mansfield</a:t>
          </a:r>
          <a:br>
            <a:rPr lang="en-US" dirty="0"/>
          </a:br>
          <a:r>
            <a:rPr lang="en-US" dirty="0"/>
            <a:t>       Awards; </a:t>
          </a:r>
          <a:br>
            <a:rPr lang="en-US" dirty="0"/>
          </a:br>
          <a:br>
            <a:rPr lang="en-US" dirty="0"/>
          </a:br>
          <a:r>
            <a:rPr lang="en-US" dirty="0"/>
            <a:t>    -- Staff</a:t>
          </a:r>
        </a:p>
      </dgm:t>
    </dgm:pt>
    <dgm:pt modelId="{DD3908B6-BA77-6241-95B0-E29D7D335042}" type="parTrans" cxnId="{D677B3C5-FBD8-BF42-90DC-ABDDB45AA114}">
      <dgm:prSet/>
      <dgm:spPr/>
      <dgm:t>
        <a:bodyPr/>
        <a:lstStyle/>
        <a:p>
          <a:endParaRPr lang="en-US"/>
        </a:p>
      </dgm:t>
    </dgm:pt>
    <dgm:pt modelId="{D1E5E7C3-406F-E447-8AC3-BC3FEFDE1D49}" type="sibTrans" cxnId="{D677B3C5-FBD8-BF42-90DC-ABDDB45AA114}">
      <dgm:prSet/>
      <dgm:spPr/>
      <dgm:t>
        <a:bodyPr/>
        <a:lstStyle/>
        <a:p>
          <a:endParaRPr lang="en-US"/>
        </a:p>
      </dgm:t>
    </dgm:pt>
    <dgm:pt modelId="{74B4064A-575D-D443-BDE4-85791580647E}">
      <dgm:prSet/>
      <dgm:spPr/>
      <dgm:t>
        <a:bodyPr/>
        <a:lstStyle/>
        <a:p>
          <a:pPr algn="l"/>
          <a:r>
            <a:rPr lang="en-US" dirty="0"/>
            <a:t>    -- Corporate</a:t>
          </a:r>
          <a:br>
            <a:rPr lang="en-US" dirty="0"/>
          </a:br>
          <a:r>
            <a:rPr lang="en-US" dirty="0"/>
            <a:t>        members; </a:t>
          </a:r>
        </a:p>
        <a:p>
          <a:pPr algn="l"/>
          <a:r>
            <a:rPr lang="en-US" dirty="0"/>
            <a:t>    -- Membership</a:t>
          </a:r>
          <a:br>
            <a:rPr lang="en-US" dirty="0"/>
          </a:br>
          <a:r>
            <a:rPr lang="en-US" dirty="0"/>
            <a:t>        survey;  </a:t>
          </a:r>
        </a:p>
        <a:p>
          <a:pPr algn="l"/>
          <a:r>
            <a:rPr lang="en-US" dirty="0"/>
            <a:t>    -- Member</a:t>
          </a:r>
          <a:br>
            <a:rPr lang="en-US" dirty="0"/>
          </a:br>
          <a:r>
            <a:rPr lang="en-US" dirty="0"/>
            <a:t>         spotlight;</a:t>
          </a:r>
        </a:p>
        <a:p>
          <a:pPr algn="l"/>
          <a:r>
            <a:rPr lang="en-US" dirty="0"/>
            <a:t>    -- Special offers</a:t>
          </a:r>
          <a:br>
            <a:rPr lang="en-US" dirty="0"/>
          </a:br>
          <a:r>
            <a:rPr lang="en-US" dirty="0"/>
            <a:t>        for members</a:t>
          </a:r>
        </a:p>
      </dgm:t>
    </dgm:pt>
    <dgm:pt modelId="{D1F1AC45-656A-0244-AFAB-98EDB1594B86}" type="parTrans" cxnId="{23E31B33-B4E4-FC47-A499-6E116FDF6A83}">
      <dgm:prSet/>
      <dgm:spPr/>
      <dgm:t>
        <a:bodyPr/>
        <a:lstStyle/>
        <a:p>
          <a:endParaRPr lang="en-US"/>
        </a:p>
      </dgm:t>
    </dgm:pt>
    <dgm:pt modelId="{2CD11164-9DDE-9149-8EA8-C14A314D7AB1}" type="sibTrans" cxnId="{23E31B33-B4E4-FC47-A499-6E116FDF6A83}">
      <dgm:prSet/>
      <dgm:spPr/>
      <dgm:t>
        <a:bodyPr/>
        <a:lstStyle/>
        <a:p>
          <a:endParaRPr lang="en-US"/>
        </a:p>
      </dgm:t>
    </dgm:pt>
    <dgm:pt modelId="{4CD3CC5F-E745-9941-90C8-DB28724361C8}">
      <dgm:prSet/>
      <dgm:spPr/>
      <dgm:t>
        <a:bodyPr/>
        <a:lstStyle/>
        <a:p>
          <a:pPr algn="l"/>
          <a:r>
            <a:rPr lang="en-US" dirty="0"/>
            <a:t>  -- Upcoming  </a:t>
          </a:r>
          <a:br>
            <a:rPr lang="en-US" dirty="0"/>
          </a:br>
          <a:r>
            <a:rPr lang="en-US" dirty="0"/>
            <a:t>      events; </a:t>
          </a:r>
        </a:p>
        <a:p>
          <a:pPr algn="l"/>
          <a:r>
            <a:rPr lang="en-US" dirty="0"/>
            <a:t>  -- </a:t>
          </a:r>
          <a:r>
            <a:rPr lang="en-US" dirty="0" err="1"/>
            <a:t>JapanFest</a:t>
          </a:r>
          <a:r>
            <a:rPr lang="en-US" dirty="0"/>
            <a:t>; </a:t>
          </a:r>
        </a:p>
        <a:p>
          <a:pPr algn="l"/>
          <a:r>
            <a:rPr lang="en-US" dirty="0"/>
            <a:t>  -- Virtual Events</a:t>
          </a:r>
          <a:br>
            <a:rPr lang="en-US" dirty="0"/>
          </a:br>
          <a:r>
            <a:rPr lang="en-US" dirty="0"/>
            <a:t>      archive; </a:t>
          </a:r>
        </a:p>
        <a:p>
          <a:pPr algn="l"/>
          <a:r>
            <a:rPr lang="en-US" dirty="0"/>
            <a:t>  -- Japan-America</a:t>
          </a:r>
        </a:p>
        <a:p>
          <a:pPr algn="l"/>
          <a:r>
            <a:rPr lang="en-US" dirty="0"/>
            <a:t>     Grassroots</a:t>
          </a:r>
          <a:br>
            <a:rPr lang="en-US" dirty="0"/>
          </a:br>
          <a:r>
            <a:rPr lang="en-US" dirty="0"/>
            <a:t>      summit; </a:t>
          </a:r>
        </a:p>
        <a:p>
          <a:pPr algn="l"/>
          <a:r>
            <a:rPr lang="en-US" dirty="0"/>
            <a:t>  -- SEUS-Japan </a:t>
          </a:r>
          <a:br>
            <a:rPr lang="en-US" dirty="0"/>
          </a:br>
          <a:r>
            <a:rPr lang="en-US" dirty="0"/>
            <a:t>      Conference</a:t>
          </a:r>
        </a:p>
      </dgm:t>
    </dgm:pt>
    <dgm:pt modelId="{1A1EE97C-2BBC-C047-9874-0E24D55318D0}" type="parTrans" cxnId="{A322AA3B-14F9-4742-949C-62FCA4BE5BD8}">
      <dgm:prSet/>
      <dgm:spPr/>
      <dgm:t>
        <a:bodyPr/>
        <a:lstStyle/>
        <a:p>
          <a:endParaRPr lang="en-US"/>
        </a:p>
      </dgm:t>
    </dgm:pt>
    <dgm:pt modelId="{94436F1C-0633-C646-8F38-7F8D3EBC25FF}" type="sibTrans" cxnId="{A322AA3B-14F9-4742-949C-62FCA4BE5BD8}">
      <dgm:prSet/>
      <dgm:spPr/>
      <dgm:t>
        <a:bodyPr/>
        <a:lstStyle/>
        <a:p>
          <a:endParaRPr lang="en-US"/>
        </a:p>
      </dgm:t>
    </dgm:pt>
    <dgm:pt modelId="{32C9C002-2FAC-3A4F-9A6A-E041F011C7D8}">
      <dgm:prSet/>
      <dgm:spPr/>
      <dgm:t>
        <a:bodyPr/>
        <a:lstStyle/>
        <a:p>
          <a:pPr algn="l"/>
          <a:r>
            <a:rPr lang="en-US" dirty="0"/>
            <a:t>   -- Japan Academic</a:t>
          </a:r>
          <a:br>
            <a:rPr lang="en-US" dirty="0"/>
          </a:br>
          <a:r>
            <a:rPr lang="en-US" dirty="0"/>
            <a:t>     Challenge/Speech</a:t>
          </a:r>
          <a:br>
            <a:rPr lang="en-US" dirty="0"/>
          </a:br>
          <a:r>
            <a:rPr lang="en-US" dirty="0"/>
            <a:t>     Contest; </a:t>
          </a:r>
        </a:p>
        <a:p>
          <a:pPr algn="l"/>
          <a:r>
            <a:rPr lang="en-US" dirty="0"/>
            <a:t>    -- Programs for </a:t>
          </a:r>
          <a:br>
            <a:rPr lang="en-US" dirty="0"/>
          </a:br>
          <a:r>
            <a:rPr lang="en-US" dirty="0"/>
            <a:t>        Japanese </a:t>
          </a:r>
          <a:br>
            <a:rPr lang="en-US" dirty="0"/>
          </a:br>
          <a:r>
            <a:rPr lang="en-US" dirty="0"/>
            <a:t>        students; </a:t>
          </a:r>
        </a:p>
        <a:p>
          <a:pPr algn="l"/>
          <a:r>
            <a:rPr lang="en-US" dirty="0"/>
            <a:t>    --  Host/Friendship</a:t>
          </a:r>
          <a:br>
            <a:rPr lang="en-US" dirty="0"/>
          </a:br>
          <a:r>
            <a:rPr lang="en-US" dirty="0"/>
            <a:t>         Family Program</a:t>
          </a:r>
        </a:p>
      </dgm:t>
    </dgm:pt>
    <dgm:pt modelId="{C69EB618-E977-4448-ACB6-66176B072833}" type="parTrans" cxnId="{F953AA5B-E260-CD4A-AFB8-3A96B9ACF186}">
      <dgm:prSet/>
      <dgm:spPr/>
      <dgm:t>
        <a:bodyPr/>
        <a:lstStyle/>
        <a:p>
          <a:endParaRPr lang="en-US"/>
        </a:p>
      </dgm:t>
    </dgm:pt>
    <dgm:pt modelId="{15E86878-6F3A-9840-BB93-85A99BCED975}" type="sibTrans" cxnId="{F953AA5B-E260-CD4A-AFB8-3A96B9ACF186}">
      <dgm:prSet/>
      <dgm:spPr/>
      <dgm:t>
        <a:bodyPr/>
        <a:lstStyle/>
        <a:p>
          <a:endParaRPr lang="en-US"/>
        </a:p>
      </dgm:t>
    </dgm:pt>
    <dgm:pt modelId="{8EB2F074-2581-9C46-A910-265CE496397E}">
      <dgm:prSet custT="1"/>
      <dgm:spPr/>
      <dgm:t>
        <a:bodyPr/>
        <a:lstStyle/>
        <a:p>
          <a:pPr algn="l"/>
          <a:r>
            <a:rPr lang="en-US" sz="1000" dirty="0"/>
            <a:t>    -- Japan-GA</a:t>
          </a:r>
          <a:br>
            <a:rPr lang="en-US" sz="1000" dirty="0"/>
          </a:br>
          <a:r>
            <a:rPr lang="en-US" sz="1000" dirty="0"/>
            <a:t>        relationship; </a:t>
          </a:r>
        </a:p>
        <a:p>
          <a:pPr algn="l"/>
          <a:r>
            <a:rPr lang="en-US" sz="1000" dirty="0"/>
            <a:t>    -- Partnering  </a:t>
          </a:r>
          <a:br>
            <a:rPr lang="en-US" sz="1000" dirty="0"/>
          </a:br>
          <a:r>
            <a:rPr lang="en-US" sz="1000" dirty="0"/>
            <a:t>      organizations;</a:t>
          </a:r>
        </a:p>
        <a:p>
          <a:pPr algn="l"/>
          <a:r>
            <a:rPr lang="en-US" sz="1000" dirty="0"/>
            <a:t>     -- Job bank; </a:t>
          </a:r>
        </a:p>
        <a:p>
          <a:pPr algn="l"/>
          <a:r>
            <a:rPr lang="en-US" sz="1000" dirty="0"/>
            <a:t>    -- Internships; </a:t>
          </a:r>
        </a:p>
        <a:p>
          <a:pPr algn="l"/>
          <a:r>
            <a:rPr lang="en-US" sz="1000" dirty="0"/>
            <a:t>    -- Newsletter </a:t>
          </a:r>
        </a:p>
      </dgm:t>
    </dgm:pt>
    <dgm:pt modelId="{5A48FF0F-47ED-F247-8636-5EF840343F23}" type="parTrans" cxnId="{C5518F52-85FF-9344-8032-D72CFAE9B9D3}">
      <dgm:prSet/>
      <dgm:spPr/>
      <dgm:t>
        <a:bodyPr/>
        <a:lstStyle/>
        <a:p>
          <a:endParaRPr lang="en-US"/>
        </a:p>
      </dgm:t>
    </dgm:pt>
    <dgm:pt modelId="{DD789A33-88E4-BE40-A4DD-0126BF2B7812}" type="sibTrans" cxnId="{C5518F52-85FF-9344-8032-D72CFAE9B9D3}">
      <dgm:prSet/>
      <dgm:spPr/>
      <dgm:t>
        <a:bodyPr/>
        <a:lstStyle/>
        <a:p>
          <a:endParaRPr lang="en-US"/>
        </a:p>
      </dgm:t>
    </dgm:pt>
    <dgm:pt modelId="{3BEC1CE3-64CF-9C42-A264-E3063994CE70}" type="pres">
      <dgm:prSet presAssocID="{7DC975A9-2B9B-924A-90BE-89206850BB3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514767-0B23-624D-A794-C68B94E80E8D}" type="pres">
      <dgm:prSet presAssocID="{5BA03F9E-E0EB-8242-9ED0-18A445EBFF2A}" presName="hierRoot1" presStyleCnt="0"/>
      <dgm:spPr/>
    </dgm:pt>
    <dgm:pt modelId="{42139FF8-5532-3441-A77F-7EFF1EAC0A2C}" type="pres">
      <dgm:prSet presAssocID="{5BA03F9E-E0EB-8242-9ED0-18A445EBFF2A}" presName="composite" presStyleCnt="0"/>
      <dgm:spPr/>
    </dgm:pt>
    <dgm:pt modelId="{204EAC99-D5B1-0A44-A933-44DCB31EDF52}" type="pres">
      <dgm:prSet presAssocID="{5BA03F9E-E0EB-8242-9ED0-18A445EBFF2A}" presName="background" presStyleLbl="node0" presStyleIdx="0" presStyleCnt="1"/>
      <dgm:spPr/>
    </dgm:pt>
    <dgm:pt modelId="{D2BB2A1E-685D-0B49-8EE4-A8D0BB357652}" type="pres">
      <dgm:prSet presAssocID="{5BA03F9E-E0EB-8242-9ED0-18A445EBFF2A}" presName="text" presStyleLbl="fgAcc0" presStyleIdx="0" presStyleCnt="1" custScaleX="94131" custScaleY="81034">
        <dgm:presLayoutVars>
          <dgm:chPref val="3"/>
        </dgm:presLayoutVars>
      </dgm:prSet>
      <dgm:spPr/>
    </dgm:pt>
    <dgm:pt modelId="{A7890E1D-C60B-2240-9214-607F2CE65A9B}" type="pres">
      <dgm:prSet presAssocID="{5BA03F9E-E0EB-8242-9ED0-18A445EBFF2A}" presName="hierChild2" presStyleCnt="0"/>
      <dgm:spPr/>
    </dgm:pt>
    <dgm:pt modelId="{675E3218-17A4-3D45-B8C6-A14C4D47AF07}" type="pres">
      <dgm:prSet presAssocID="{689B03D3-57EE-F44E-A38C-DBCC897C2C45}" presName="Name10" presStyleLbl="parChTrans1D2" presStyleIdx="0" presStyleCnt="5"/>
      <dgm:spPr/>
    </dgm:pt>
    <dgm:pt modelId="{DBD3E55D-EC8A-454F-9E6C-29DC19103AF3}" type="pres">
      <dgm:prSet presAssocID="{105A31AF-05D5-AF44-B77A-854D31E1999E}" presName="hierRoot2" presStyleCnt="0"/>
      <dgm:spPr/>
    </dgm:pt>
    <dgm:pt modelId="{52683411-3314-E848-9684-E3A63497D3E7}" type="pres">
      <dgm:prSet presAssocID="{105A31AF-05D5-AF44-B77A-854D31E1999E}" presName="composite2" presStyleCnt="0"/>
      <dgm:spPr/>
    </dgm:pt>
    <dgm:pt modelId="{F3709FC7-4A3F-7B4B-85CC-32F867F96C73}" type="pres">
      <dgm:prSet presAssocID="{105A31AF-05D5-AF44-B77A-854D31E1999E}" presName="background2" presStyleLbl="node2" presStyleIdx="0" presStyleCnt="5"/>
      <dgm:spPr/>
    </dgm:pt>
    <dgm:pt modelId="{1405F70C-7557-6B46-ACAD-2C4E257E2FC4}" type="pres">
      <dgm:prSet presAssocID="{105A31AF-05D5-AF44-B77A-854D31E1999E}" presName="text2" presStyleLbl="fgAcc2" presStyleIdx="0" presStyleCnt="5">
        <dgm:presLayoutVars>
          <dgm:chPref val="3"/>
        </dgm:presLayoutVars>
      </dgm:prSet>
      <dgm:spPr/>
    </dgm:pt>
    <dgm:pt modelId="{A007F410-1F55-4C4D-B5AE-95D00F05E399}" type="pres">
      <dgm:prSet presAssocID="{105A31AF-05D5-AF44-B77A-854D31E1999E}" presName="hierChild3" presStyleCnt="0"/>
      <dgm:spPr/>
    </dgm:pt>
    <dgm:pt modelId="{52750EFA-982D-6141-BEE9-A9F2757B216C}" type="pres">
      <dgm:prSet presAssocID="{DD3908B6-BA77-6241-95B0-E29D7D335042}" presName="Name17" presStyleLbl="parChTrans1D3" presStyleIdx="0" presStyleCnt="5"/>
      <dgm:spPr/>
    </dgm:pt>
    <dgm:pt modelId="{5CC8DE2E-BDD9-134A-ABA9-DBEC40EAC7FA}" type="pres">
      <dgm:prSet presAssocID="{CA98B4DA-8F23-9145-BDAA-A919915AEB26}" presName="hierRoot3" presStyleCnt="0"/>
      <dgm:spPr/>
    </dgm:pt>
    <dgm:pt modelId="{A6206AF4-1A94-0A45-BAAC-23B7AB734719}" type="pres">
      <dgm:prSet presAssocID="{CA98B4DA-8F23-9145-BDAA-A919915AEB26}" presName="composite3" presStyleCnt="0"/>
      <dgm:spPr/>
    </dgm:pt>
    <dgm:pt modelId="{64E2A0A9-8C0B-4743-8D56-3C3A470B9E8B}" type="pres">
      <dgm:prSet presAssocID="{CA98B4DA-8F23-9145-BDAA-A919915AEB26}" presName="background3" presStyleLbl="node3" presStyleIdx="0" presStyleCnt="5"/>
      <dgm:spPr/>
    </dgm:pt>
    <dgm:pt modelId="{7C38F0E3-BCDC-054A-AC75-AFA6E89693BC}" type="pres">
      <dgm:prSet presAssocID="{CA98B4DA-8F23-9145-BDAA-A919915AEB26}" presName="text3" presStyleLbl="fgAcc3" presStyleIdx="0" presStyleCnt="5" custScaleY="285729">
        <dgm:presLayoutVars>
          <dgm:chPref val="3"/>
        </dgm:presLayoutVars>
      </dgm:prSet>
      <dgm:spPr/>
    </dgm:pt>
    <dgm:pt modelId="{73D93DCC-9CDD-474C-B845-4B5A3BF72DB3}" type="pres">
      <dgm:prSet presAssocID="{CA98B4DA-8F23-9145-BDAA-A919915AEB26}" presName="hierChild4" presStyleCnt="0"/>
      <dgm:spPr/>
    </dgm:pt>
    <dgm:pt modelId="{0C993628-DC3A-CB47-BC6D-01CA56FDC9C5}" type="pres">
      <dgm:prSet presAssocID="{EE47FFC1-3142-7349-A03C-7D7214E460F3}" presName="Name10" presStyleLbl="parChTrans1D2" presStyleIdx="1" presStyleCnt="5"/>
      <dgm:spPr/>
    </dgm:pt>
    <dgm:pt modelId="{2D13F81B-3DF4-1D4F-8B63-22A60F255305}" type="pres">
      <dgm:prSet presAssocID="{8BC0B5BB-AB22-3F4C-AD02-284AE5535363}" presName="hierRoot2" presStyleCnt="0"/>
      <dgm:spPr/>
    </dgm:pt>
    <dgm:pt modelId="{530AB070-F72D-6447-994F-82EAABA232BC}" type="pres">
      <dgm:prSet presAssocID="{8BC0B5BB-AB22-3F4C-AD02-284AE5535363}" presName="composite2" presStyleCnt="0"/>
      <dgm:spPr/>
    </dgm:pt>
    <dgm:pt modelId="{D436C461-21D7-1742-8C58-E0153BFB7C94}" type="pres">
      <dgm:prSet presAssocID="{8BC0B5BB-AB22-3F4C-AD02-284AE5535363}" presName="background2" presStyleLbl="node2" presStyleIdx="1" presStyleCnt="5"/>
      <dgm:spPr/>
    </dgm:pt>
    <dgm:pt modelId="{66BA03E4-A2F6-DD48-B9AC-57B9146EBDC7}" type="pres">
      <dgm:prSet presAssocID="{8BC0B5BB-AB22-3F4C-AD02-284AE5535363}" presName="text2" presStyleLbl="fgAcc2" presStyleIdx="1" presStyleCnt="5">
        <dgm:presLayoutVars>
          <dgm:chPref val="3"/>
        </dgm:presLayoutVars>
      </dgm:prSet>
      <dgm:spPr/>
    </dgm:pt>
    <dgm:pt modelId="{5F8C59BC-B81F-AD4B-B322-341F2635BC3C}" type="pres">
      <dgm:prSet presAssocID="{8BC0B5BB-AB22-3F4C-AD02-284AE5535363}" presName="hierChild3" presStyleCnt="0"/>
      <dgm:spPr/>
    </dgm:pt>
    <dgm:pt modelId="{F1CAF7F5-7C43-1F4D-92B1-85671F6F4EA2}" type="pres">
      <dgm:prSet presAssocID="{D1F1AC45-656A-0244-AFAB-98EDB1594B86}" presName="Name17" presStyleLbl="parChTrans1D3" presStyleIdx="1" presStyleCnt="5"/>
      <dgm:spPr/>
    </dgm:pt>
    <dgm:pt modelId="{05A3B7BE-15F1-CC46-9B7B-DAAE0479BD28}" type="pres">
      <dgm:prSet presAssocID="{74B4064A-575D-D443-BDE4-85791580647E}" presName="hierRoot3" presStyleCnt="0"/>
      <dgm:spPr/>
    </dgm:pt>
    <dgm:pt modelId="{CD685484-44E9-0946-931B-65224C750E88}" type="pres">
      <dgm:prSet presAssocID="{74B4064A-575D-D443-BDE4-85791580647E}" presName="composite3" presStyleCnt="0"/>
      <dgm:spPr/>
    </dgm:pt>
    <dgm:pt modelId="{27E560A7-EE7F-E948-A17E-12CE3CD8B181}" type="pres">
      <dgm:prSet presAssocID="{74B4064A-575D-D443-BDE4-85791580647E}" presName="background3" presStyleLbl="node3" presStyleIdx="1" presStyleCnt="5"/>
      <dgm:spPr/>
    </dgm:pt>
    <dgm:pt modelId="{8ADF3342-1DA2-FC47-B54E-47499B872071}" type="pres">
      <dgm:prSet presAssocID="{74B4064A-575D-D443-BDE4-85791580647E}" presName="text3" presStyleLbl="fgAcc3" presStyleIdx="1" presStyleCnt="5" custScaleY="277823">
        <dgm:presLayoutVars>
          <dgm:chPref val="3"/>
        </dgm:presLayoutVars>
      </dgm:prSet>
      <dgm:spPr/>
    </dgm:pt>
    <dgm:pt modelId="{D5791662-5BCF-A946-A437-72F6735567F0}" type="pres">
      <dgm:prSet presAssocID="{74B4064A-575D-D443-BDE4-85791580647E}" presName="hierChild4" presStyleCnt="0"/>
      <dgm:spPr/>
    </dgm:pt>
    <dgm:pt modelId="{D4CCF225-A2E4-B242-962F-DFA4C4A63A09}" type="pres">
      <dgm:prSet presAssocID="{03007989-50B9-CE41-9B5A-61840FC41BAA}" presName="Name10" presStyleLbl="parChTrans1D2" presStyleIdx="2" presStyleCnt="5"/>
      <dgm:spPr/>
    </dgm:pt>
    <dgm:pt modelId="{D7C0AD03-CB4E-124B-A364-B56113ECDEAC}" type="pres">
      <dgm:prSet presAssocID="{5564C9DB-A017-1F42-98D2-B3D4520C8980}" presName="hierRoot2" presStyleCnt="0"/>
      <dgm:spPr/>
    </dgm:pt>
    <dgm:pt modelId="{91418E33-3605-9A48-BB4A-5ED2C63750EE}" type="pres">
      <dgm:prSet presAssocID="{5564C9DB-A017-1F42-98D2-B3D4520C8980}" presName="composite2" presStyleCnt="0"/>
      <dgm:spPr/>
    </dgm:pt>
    <dgm:pt modelId="{437CF19D-A93C-8544-A99C-9EEE0AF2B7AF}" type="pres">
      <dgm:prSet presAssocID="{5564C9DB-A017-1F42-98D2-B3D4520C8980}" presName="background2" presStyleLbl="node2" presStyleIdx="2" presStyleCnt="5"/>
      <dgm:spPr/>
    </dgm:pt>
    <dgm:pt modelId="{8AA30D14-E2B9-1E40-85B0-9E43621982EF}" type="pres">
      <dgm:prSet presAssocID="{5564C9DB-A017-1F42-98D2-B3D4520C8980}" presName="text2" presStyleLbl="fgAcc2" presStyleIdx="2" presStyleCnt="5">
        <dgm:presLayoutVars>
          <dgm:chPref val="3"/>
        </dgm:presLayoutVars>
      </dgm:prSet>
      <dgm:spPr/>
    </dgm:pt>
    <dgm:pt modelId="{C6CB237C-1C32-7E4A-831D-F076B6369C46}" type="pres">
      <dgm:prSet presAssocID="{5564C9DB-A017-1F42-98D2-B3D4520C8980}" presName="hierChild3" presStyleCnt="0"/>
      <dgm:spPr/>
    </dgm:pt>
    <dgm:pt modelId="{A85B070E-C81A-2A45-B1C6-F19B8EF1C3B9}" type="pres">
      <dgm:prSet presAssocID="{1A1EE97C-2BBC-C047-9874-0E24D55318D0}" presName="Name17" presStyleLbl="parChTrans1D3" presStyleIdx="2" presStyleCnt="5"/>
      <dgm:spPr/>
    </dgm:pt>
    <dgm:pt modelId="{C71981E1-E493-4B4E-ADFC-375FA29F2C52}" type="pres">
      <dgm:prSet presAssocID="{4CD3CC5F-E745-9941-90C8-DB28724361C8}" presName="hierRoot3" presStyleCnt="0"/>
      <dgm:spPr/>
    </dgm:pt>
    <dgm:pt modelId="{18904AF8-76AE-9840-AB4D-D9B148118891}" type="pres">
      <dgm:prSet presAssocID="{4CD3CC5F-E745-9941-90C8-DB28724361C8}" presName="composite3" presStyleCnt="0"/>
      <dgm:spPr/>
    </dgm:pt>
    <dgm:pt modelId="{6191C3A4-CD7E-2C48-8D97-68A454AC5B50}" type="pres">
      <dgm:prSet presAssocID="{4CD3CC5F-E745-9941-90C8-DB28724361C8}" presName="background3" presStyleLbl="node3" presStyleIdx="2" presStyleCnt="5"/>
      <dgm:spPr/>
    </dgm:pt>
    <dgm:pt modelId="{2E9291BC-6176-5945-8FB3-6C1F2E8DF9B8}" type="pres">
      <dgm:prSet presAssocID="{4CD3CC5F-E745-9941-90C8-DB28724361C8}" presName="text3" presStyleLbl="fgAcc3" presStyleIdx="2" presStyleCnt="5" custScaleY="280179">
        <dgm:presLayoutVars>
          <dgm:chPref val="3"/>
        </dgm:presLayoutVars>
      </dgm:prSet>
      <dgm:spPr/>
    </dgm:pt>
    <dgm:pt modelId="{3F35A51B-DC2E-2A49-91F5-0AA0FE0CBCC1}" type="pres">
      <dgm:prSet presAssocID="{4CD3CC5F-E745-9941-90C8-DB28724361C8}" presName="hierChild4" presStyleCnt="0"/>
      <dgm:spPr/>
    </dgm:pt>
    <dgm:pt modelId="{992BA2F0-AFA5-0848-9420-9278C924E5A1}" type="pres">
      <dgm:prSet presAssocID="{6A9868AB-4569-194C-B364-D1A87EFA400D}" presName="Name10" presStyleLbl="parChTrans1D2" presStyleIdx="3" presStyleCnt="5"/>
      <dgm:spPr/>
    </dgm:pt>
    <dgm:pt modelId="{7EBB310A-4302-9040-BB27-DF42A5209139}" type="pres">
      <dgm:prSet presAssocID="{88E6BFAE-8448-D94E-9E99-4242F6045D4C}" presName="hierRoot2" presStyleCnt="0"/>
      <dgm:spPr/>
    </dgm:pt>
    <dgm:pt modelId="{61FF6CDE-E2EC-D441-B7C5-70DBA6AC4069}" type="pres">
      <dgm:prSet presAssocID="{88E6BFAE-8448-D94E-9E99-4242F6045D4C}" presName="composite2" presStyleCnt="0"/>
      <dgm:spPr/>
    </dgm:pt>
    <dgm:pt modelId="{6EBA7FC6-F014-EB4B-8E57-8A1C902E3CDF}" type="pres">
      <dgm:prSet presAssocID="{88E6BFAE-8448-D94E-9E99-4242F6045D4C}" presName="background2" presStyleLbl="node2" presStyleIdx="3" presStyleCnt="5"/>
      <dgm:spPr/>
    </dgm:pt>
    <dgm:pt modelId="{1DBF109E-8FFE-594B-B032-9ECD4850E739}" type="pres">
      <dgm:prSet presAssocID="{88E6BFAE-8448-D94E-9E99-4242F6045D4C}" presName="text2" presStyleLbl="fgAcc2" presStyleIdx="3" presStyleCnt="5">
        <dgm:presLayoutVars>
          <dgm:chPref val="3"/>
        </dgm:presLayoutVars>
      </dgm:prSet>
      <dgm:spPr/>
    </dgm:pt>
    <dgm:pt modelId="{FDF6520B-798B-C245-A382-6194CAA69AE7}" type="pres">
      <dgm:prSet presAssocID="{88E6BFAE-8448-D94E-9E99-4242F6045D4C}" presName="hierChild3" presStyleCnt="0"/>
      <dgm:spPr/>
    </dgm:pt>
    <dgm:pt modelId="{CEF37D74-589B-E04A-86F0-BDDF0863A53E}" type="pres">
      <dgm:prSet presAssocID="{C69EB618-E977-4448-ACB6-66176B072833}" presName="Name17" presStyleLbl="parChTrans1D3" presStyleIdx="3" presStyleCnt="5"/>
      <dgm:spPr/>
    </dgm:pt>
    <dgm:pt modelId="{0E69C2BB-115E-5344-B2C9-5C6FE2F8E715}" type="pres">
      <dgm:prSet presAssocID="{32C9C002-2FAC-3A4F-9A6A-E041F011C7D8}" presName="hierRoot3" presStyleCnt="0"/>
      <dgm:spPr/>
    </dgm:pt>
    <dgm:pt modelId="{73497851-5F6F-5D48-B721-976624BAFDFC}" type="pres">
      <dgm:prSet presAssocID="{32C9C002-2FAC-3A4F-9A6A-E041F011C7D8}" presName="composite3" presStyleCnt="0"/>
      <dgm:spPr/>
    </dgm:pt>
    <dgm:pt modelId="{30A4FE5A-05C2-914A-BF16-3CC73018C0AC}" type="pres">
      <dgm:prSet presAssocID="{32C9C002-2FAC-3A4F-9A6A-E041F011C7D8}" presName="background3" presStyleLbl="node3" presStyleIdx="3" presStyleCnt="5"/>
      <dgm:spPr/>
    </dgm:pt>
    <dgm:pt modelId="{31E7F0CC-4060-6342-AD41-042821E0FBA0}" type="pres">
      <dgm:prSet presAssocID="{32C9C002-2FAC-3A4F-9A6A-E041F011C7D8}" presName="text3" presStyleLbl="fgAcc3" presStyleIdx="3" presStyleCnt="5" custScaleY="278137">
        <dgm:presLayoutVars>
          <dgm:chPref val="3"/>
        </dgm:presLayoutVars>
      </dgm:prSet>
      <dgm:spPr/>
    </dgm:pt>
    <dgm:pt modelId="{FE4CA613-4A70-564D-9B7B-DC58AEEF8181}" type="pres">
      <dgm:prSet presAssocID="{32C9C002-2FAC-3A4F-9A6A-E041F011C7D8}" presName="hierChild4" presStyleCnt="0"/>
      <dgm:spPr/>
    </dgm:pt>
    <dgm:pt modelId="{AC0FFD46-472B-7248-B0E3-C665093252E2}" type="pres">
      <dgm:prSet presAssocID="{4611F0CA-D60C-DD4B-9E01-8DB70EF37051}" presName="Name10" presStyleLbl="parChTrans1D2" presStyleIdx="4" presStyleCnt="5"/>
      <dgm:spPr/>
    </dgm:pt>
    <dgm:pt modelId="{ADA1EDF5-F249-374F-9AD3-AC07FA5802F3}" type="pres">
      <dgm:prSet presAssocID="{2FB72712-8A7C-E64F-A9E3-CF325A5FC387}" presName="hierRoot2" presStyleCnt="0"/>
      <dgm:spPr/>
    </dgm:pt>
    <dgm:pt modelId="{AC43E8F4-565D-A44E-A7BC-08D3F5BAE946}" type="pres">
      <dgm:prSet presAssocID="{2FB72712-8A7C-E64F-A9E3-CF325A5FC387}" presName="composite2" presStyleCnt="0"/>
      <dgm:spPr/>
    </dgm:pt>
    <dgm:pt modelId="{77C9A04B-6D1C-5A42-92F9-444A08C25C02}" type="pres">
      <dgm:prSet presAssocID="{2FB72712-8A7C-E64F-A9E3-CF325A5FC387}" presName="background2" presStyleLbl="node2" presStyleIdx="4" presStyleCnt="5"/>
      <dgm:spPr/>
    </dgm:pt>
    <dgm:pt modelId="{8C42BE2D-5FFE-B942-80B0-972220A51184}" type="pres">
      <dgm:prSet presAssocID="{2FB72712-8A7C-E64F-A9E3-CF325A5FC387}" presName="text2" presStyleLbl="fgAcc2" presStyleIdx="4" presStyleCnt="5">
        <dgm:presLayoutVars>
          <dgm:chPref val="3"/>
        </dgm:presLayoutVars>
      </dgm:prSet>
      <dgm:spPr/>
    </dgm:pt>
    <dgm:pt modelId="{0FDCDBE7-DB24-7746-AD90-55C9634CC2EF}" type="pres">
      <dgm:prSet presAssocID="{2FB72712-8A7C-E64F-A9E3-CF325A5FC387}" presName="hierChild3" presStyleCnt="0"/>
      <dgm:spPr/>
    </dgm:pt>
    <dgm:pt modelId="{EFD73359-B9C7-9E44-81C2-AA8FBE78AEED}" type="pres">
      <dgm:prSet presAssocID="{5A48FF0F-47ED-F247-8636-5EF840343F23}" presName="Name17" presStyleLbl="parChTrans1D3" presStyleIdx="4" presStyleCnt="5"/>
      <dgm:spPr/>
    </dgm:pt>
    <dgm:pt modelId="{FC52742D-F999-C845-8145-59127DA07838}" type="pres">
      <dgm:prSet presAssocID="{8EB2F074-2581-9C46-A910-265CE496397E}" presName="hierRoot3" presStyleCnt="0"/>
      <dgm:spPr/>
    </dgm:pt>
    <dgm:pt modelId="{B419A3F0-4EAB-314C-AD1D-AAD894E178D6}" type="pres">
      <dgm:prSet presAssocID="{8EB2F074-2581-9C46-A910-265CE496397E}" presName="composite3" presStyleCnt="0"/>
      <dgm:spPr/>
    </dgm:pt>
    <dgm:pt modelId="{C71FB682-C7DE-034B-8FCD-3749A5579BEE}" type="pres">
      <dgm:prSet presAssocID="{8EB2F074-2581-9C46-A910-265CE496397E}" presName="background3" presStyleLbl="node3" presStyleIdx="4" presStyleCnt="5"/>
      <dgm:spPr/>
    </dgm:pt>
    <dgm:pt modelId="{5D20C54C-FBF9-A44F-BFBB-0996A09AAA6F}" type="pres">
      <dgm:prSet presAssocID="{8EB2F074-2581-9C46-A910-265CE496397E}" presName="text3" presStyleLbl="fgAcc3" presStyleIdx="4" presStyleCnt="5" custScaleY="276836">
        <dgm:presLayoutVars>
          <dgm:chPref val="3"/>
        </dgm:presLayoutVars>
      </dgm:prSet>
      <dgm:spPr/>
    </dgm:pt>
    <dgm:pt modelId="{276BF82D-F352-A74C-97DD-64E390A61899}" type="pres">
      <dgm:prSet presAssocID="{8EB2F074-2581-9C46-A910-265CE496397E}" presName="hierChild4" presStyleCnt="0"/>
      <dgm:spPr/>
    </dgm:pt>
  </dgm:ptLst>
  <dgm:cxnLst>
    <dgm:cxn modelId="{B2713F03-1ECF-5D4F-8C14-7F7BC59562CD}" srcId="{7DC975A9-2B9B-924A-90BE-89206850BB3E}" destId="{5BA03F9E-E0EB-8242-9ED0-18A445EBFF2A}" srcOrd="0" destOrd="0" parTransId="{2CBB3772-778A-CE43-ACB7-809557717C30}" sibTransId="{F8B7EC91-2D78-8042-8C4F-E6AAAC388D14}"/>
    <dgm:cxn modelId="{1C1FD104-72A5-AE4D-B462-07DEA12A22BD}" type="presOf" srcId="{4CD3CC5F-E745-9941-90C8-DB28724361C8}" destId="{2E9291BC-6176-5945-8FB3-6C1F2E8DF9B8}" srcOrd="0" destOrd="0" presId="urn:microsoft.com/office/officeart/2005/8/layout/hierarchy1"/>
    <dgm:cxn modelId="{B25E860D-230E-6B48-A4E6-F44D79AA89F6}" type="presOf" srcId="{C69EB618-E977-4448-ACB6-66176B072833}" destId="{CEF37D74-589B-E04A-86F0-BDDF0863A53E}" srcOrd="0" destOrd="0" presId="urn:microsoft.com/office/officeart/2005/8/layout/hierarchy1"/>
    <dgm:cxn modelId="{9DA6D32B-E41C-7F47-883B-8E8C57EAE9C5}" type="presOf" srcId="{1A1EE97C-2BBC-C047-9874-0E24D55318D0}" destId="{A85B070E-C81A-2A45-B1C6-F19B8EF1C3B9}" srcOrd="0" destOrd="0" presId="urn:microsoft.com/office/officeart/2005/8/layout/hierarchy1"/>
    <dgm:cxn modelId="{23E31B33-B4E4-FC47-A499-6E116FDF6A83}" srcId="{8BC0B5BB-AB22-3F4C-AD02-284AE5535363}" destId="{74B4064A-575D-D443-BDE4-85791580647E}" srcOrd="0" destOrd="0" parTransId="{D1F1AC45-656A-0244-AFAB-98EDB1594B86}" sibTransId="{2CD11164-9DDE-9149-8EA8-C14A314D7AB1}"/>
    <dgm:cxn modelId="{7F919137-CA5E-EE44-AD0D-BBE43BAB951B}" type="presOf" srcId="{74B4064A-575D-D443-BDE4-85791580647E}" destId="{8ADF3342-1DA2-FC47-B54E-47499B872071}" srcOrd="0" destOrd="0" presId="urn:microsoft.com/office/officeart/2005/8/layout/hierarchy1"/>
    <dgm:cxn modelId="{A322AA3B-14F9-4742-949C-62FCA4BE5BD8}" srcId="{5564C9DB-A017-1F42-98D2-B3D4520C8980}" destId="{4CD3CC5F-E745-9941-90C8-DB28724361C8}" srcOrd="0" destOrd="0" parTransId="{1A1EE97C-2BBC-C047-9874-0E24D55318D0}" sibTransId="{94436F1C-0633-C646-8F38-7F8D3EBC25FF}"/>
    <dgm:cxn modelId="{BD72963D-D5A2-E842-93A4-C5192A542E8B}" type="presOf" srcId="{8BC0B5BB-AB22-3F4C-AD02-284AE5535363}" destId="{66BA03E4-A2F6-DD48-B9AC-57B9146EBDC7}" srcOrd="0" destOrd="0" presId="urn:microsoft.com/office/officeart/2005/8/layout/hierarchy1"/>
    <dgm:cxn modelId="{9324BF42-0D2E-C947-B8AA-A509987612F8}" srcId="{5BA03F9E-E0EB-8242-9ED0-18A445EBFF2A}" destId="{2FB72712-8A7C-E64F-A9E3-CF325A5FC387}" srcOrd="4" destOrd="0" parTransId="{4611F0CA-D60C-DD4B-9E01-8DB70EF37051}" sibTransId="{5809D876-F586-804B-A612-822056E3037B}"/>
    <dgm:cxn modelId="{C5518F52-85FF-9344-8032-D72CFAE9B9D3}" srcId="{2FB72712-8A7C-E64F-A9E3-CF325A5FC387}" destId="{8EB2F074-2581-9C46-A910-265CE496397E}" srcOrd="0" destOrd="0" parTransId="{5A48FF0F-47ED-F247-8636-5EF840343F23}" sibTransId="{DD789A33-88E4-BE40-A4DD-0126BF2B7812}"/>
    <dgm:cxn modelId="{5FFC8E5B-0985-574B-A1FA-A24A6974796C}" srcId="{5BA03F9E-E0EB-8242-9ED0-18A445EBFF2A}" destId="{88E6BFAE-8448-D94E-9E99-4242F6045D4C}" srcOrd="3" destOrd="0" parTransId="{6A9868AB-4569-194C-B364-D1A87EFA400D}" sibTransId="{00E7C783-6E00-AD49-A5DA-0F77FDAB42BE}"/>
    <dgm:cxn modelId="{F953AA5B-E260-CD4A-AFB8-3A96B9ACF186}" srcId="{88E6BFAE-8448-D94E-9E99-4242F6045D4C}" destId="{32C9C002-2FAC-3A4F-9A6A-E041F011C7D8}" srcOrd="0" destOrd="0" parTransId="{C69EB618-E977-4448-ACB6-66176B072833}" sibTransId="{15E86878-6F3A-9840-BB93-85A99BCED975}"/>
    <dgm:cxn modelId="{FA999664-2DE0-8C48-8D30-B25F03DC1EBC}" srcId="{5BA03F9E-E0EB-8242-9ED0-18A445EBFF2A}" destId="{105A31AF-05D5-AF44-B77A-854D31E1999E}" srcOrd="0" destOrd="0" parTransId="{689B03D3-57EE-F44E-A38C-DBCC897C2C45}" sibTransId="{A6E5667A-2831-2F48-A52E-67BF450F5F0A}"/>
    <dgm:cxn modelId="{A5619F6D-A795-9C46-BBD9-876B10AEC026}" type="presOf" srcId="{6A9868AB-4569-194C-B364-D1A87EFA400D}" destId="{992BA2F0-AFA5-0848-9420-9278C924E5A1}" srcOrd="0" destOrd="0" presId="urn:microsoft.com/office/officeart/2005/8/layout/hierarchy1"/>
    <dgm:cxn modelId="{BBC34972-1776-894D-AD90-64640F689CC3}" type="presOf" srcId="{EE47FFC1-3142-7349-A03C-7D7214E460F3}" destId="{0C993628-DC3A-CB47-BC6D-01CA56FDC9C5}" srcOrd="0" destOrd="0" presId="urn:microsoft.com/office/officeart/2005/8/layout/hierarchy1"/>
    <dgm:cxn modelId="{1874AF7D-74FB-A940-98F8-EFC193E7922E}" type="presOf" srcId="{D1F1AC45-656A-0244-AFAB-98EDB1594B86}" destId="{F1CAF7F5-7C43-1F4D-92B1-85671F6F4EA2}" srcOrd="0" destOrd="0" presId="urn:microsoft.com/office/officeart/2005/8/layout/hierarchy1"/>
    <dgm:cxn modelId="{F5B74184-B4E3-3443-AD8F-29CD2FE455D5}" type="presOf" srcId="{88E6BFAE-8448-D94E-9E99-4242F6045D4C}" destId="{1DBF109E-8FFE-594B-B032-9ECD4850E739}" srcOrd="0" destOrd="0" presId="urn:microsoft.com/office/officeart/2005/8/layout/hierarchy1"/>
    <dgm:cxn modelId="{083D8184-385F-2F4C-B484-B844D03864D1}" type="presOf" srcId="{03007989-50B9-CE41-9B5A-61840FC41BAA}" destId="{D4CCF225-A2E4-B242-962F-DFA4C4A63A09}" srcOrd="0" destOrd="0" presId="urn:microsoft.com/office/officeart/2005/8/layout/hierarchy1"/>
    <dgm:cxn modelId="{E674D484-C5B9-5C41-850A-B4EA3E5582D2}" type="presOf" srcId="{689B03D3-57EE-F44E-A38C-DBCC897C2C45}" destId="{675E3218-17A4-3D45-B8C6-A14C4D47AF07}" srcOrd="0" destOrd="0" presId="urn:microsoft.com/office/officeart/2005/8/layout/hierarchy1"/>
    <dgm:cxn modelId="{5FB8388C-01B9-A14D-97D4-54A4ABDE8562}" type="presOf" srcId="{CA98B4DA-8F23-9145-BDAA-A919915AEB26}" destId="{7C38F0E3-BCDC-054A-AC75-AFA6E89693BC}" srcOrd="0" destOrd="0" presId="urn:microsoft.com/office/officeart/2005/8/layout/hierarchy1"/>
    <dgm:cxn modelId="{1124128E-1B9C-7244-9B22-982E92504C6F}" type="presOf" srcId="{5BA03F9E-E0EB-8242-9ED0-18A445EBFF2A}" destId="{D2BB2A1E-685D-0B49-8EE4-A8D0BB357652}" srcOrd="0" destOrd="0" presId="urn:microsoft.com/office/officeart/2005/8/layout/hierarchy1"/>
    <dgm:cxn modelId="{3B736690-A8E9-A04E-9B36-49796138D90A}" type="presOf" srcId="{5A48FF0F-47ED-F247-8636-5EF840343F23}" destId="{EFD73359-B9C7-9E44-81C2-AA8FBE78AEED}" srcOrd="0" destOrd="0" presId="urn:microsoft.com/office/officeart/2005/8/layout/hierarchy1"/>
    <dgm:cxn modelId="{30C18C97-BF03-8B40-B9D5-BBBF9DF71B93}" srcId="{5BA03F9E-E0EB-8242-9ED0-18A445EBFF2A}" destId="{5564C9DB-A017-1F42-98D2-B3D4520C8980}" srcOrd="2" destOrd="0" parTransId="{03007989-50B9-CE41-9B5A-61840FC41BAA}" sibTransId="{2D7CE3D3-DCA5-EB49-B9DF-868D886C020E}"/>
    <dgm:cxn modelId="{2B5CE0A1-722C-3340-87F8-86D08A6AA48B}" type="presOf" srcId="{32C9C002-2FAC-3A4F-9A6A-E041F011C7D8}" destId="{31E7F0CC-4060-6342-AD41-042821E0FBA0}" srcOrd="0" destOrd="0" presId="urn:microsoft.com/office/officeart/2005/8/layout/hierarchy1"/>
    <dgm:cxn modelId="{C768D9C1-5700-4D43-A729-BC453DD8B40C}" type="presOf" srcId="{4611F0CA-D60C-DD4B-9E01-8DB70EF37051}" destId="{AC0FFD46-472B-7248-B0E3-C665093252E2}" srcOrd="0" destOrd="0" presId="urn:microsoft.com/office/officeart/2005/8/layout/hierarchy1"/>
    <dgm:cxn modelId="{D677B3C5-FBD8-BF42-90DC-ABDDB45AA114}" srcId="{105A31AF-05D5-AF44-B77A-854D31E1999E}" destId="{CA98B4DA-8F23-9145-BDAA-A919915AEB26}" srcOrd="0" destOrd="0" parTransId="{DD3908B6-BA77-6241-95B0-E29D7D335042}" sibTransId="{D1E5E7C3-406F-E447-8AC3-BC3FEFDE1D49}"/>
    <dgm:cxn modelId="{6A2B6BD8-AE3D-A145-BDDE-308803EFDBA0}" type="presOf" srcId="{2FB72712-8A7C-E64F-A9E3-CF325A5FC387}" destId="{8C42BE2D-5FFE-B942-80B0-972220A51184}" srcOrd="0" destOrd="0" presId="urn:microsoft.com/office/officeart/2005/8/layout/hierarchy1"/>
    <dgm:cxn modelId="{00E5E1D8-E604-6F4E-8B6A-8760589F7D71}" srcId="{5BA03F9E-E0EB-8242-9ED0-18A445EBFF2A}" destId="{8BC0B5BB-AB22-3F4C-AD02-284AE5535363}" srcOrd="1" destOrd="0" parTransId="{EE47FFC1-3142-7349-A03C-7D7214E460F3}" sibTransId="{652DE9AE-1C72-BE43-934D-0F7BCCE416C2}"/>
    <dgm:cxn modelId="{BA54FBDE-3A4D-5240-AA59-FE2C77B1481E}" type="presOf" srcId="{5564C9DB-A017-1F42-98D2-B3D4520C8980}" destId="{8AA30D14-E2B9-1E40-85B0-9E43621982EF}" srcOrd="0" destOrd="0" presId="urn:microsoft.com/office/officeart/2005/8/layout/hierarchy1"/>
    <dgm:cxn modelId="{4EE994E8-216F-FB49-9BC5-7C28B81E271E}" type="presOf" srcId="{8EB2F074-2581-9C46-A910-265CE496397E}" destId="{5D20C54C-FBF9-A44F-BFBB-0996A09AAA6F}" srcOrd="0" destOrd="0" presId="urn:microsoft.com/office/officeart/2005/8/layout/hierarchy1"/>
    <dgm:cxn modelId="{8184C4EA-52EA-FB40-AF0F-FD25097BE45C}" type="presOf" srcId="{105A31AF-05D5-AF44-B77A-854D31E1999E}" destId="{1405F70C-7557-6B46-ACAD-2C4E257E2FC4}" srcOrd="0" destOrd="0" presId="urn:microsoft.com/office/officeart/2005/8/layout/hierarchy1"/>
    <dgm:cxn modelId="{7E2DA7F9-9E96-1E45-BBB7-B94C970D7B63}" type="presOf" srcId="{7DC975A9-2B9B-924A-90BE-89206850BB3E}" destId="{3BEC1CE3-64CF-9C42-A264-E3063994CE70}" srcOrd="0" destOrd="0" presId="urn:microsoft.com/office/officeart/2005/8/layout/hierarchy1"/>
    <dgm:cxn modelId="{CDCA79FB-2330-BD4B-8B74-BB2465B48952}" type="presOf" srcId="{DD3908B6-BA77-6241-95B0-E29D7D335042}" destId="{52750EFA-982D-6141-BEE9-A9F2757B216C}" srcOrd="0" destOrd="0" presId="urn:microsoft.com/office/officeart/2005/8/layout/hierarchy1"/>
    <dgm:cxn modelId="{215C8832-75F4-3047-9B76-9B48102647E6}" type="presParOf" srcId="{3BEC1CE3-64CF-9C42-A264-E3063994CE70}" destId="{B5514767-0B23-624D-A794-C68B94E80E8D}" srcOrd="0" destOrd="0" presId="urn:microsoft.com/office/officeart/2005/8/layout/hierarchy1"/>
    <dgm:cxn modelId="{69BF94A0-B88F-8D45-B472-1873E7DD5316}" type="presParOf" srcId="{B5514767-0B23-624D-A794-C68B94E80E8D}" destId="{42139FF8-5532-3441-A77F-7EFF1EAC0A2C}" srcOrd="0" destOrd="0" presId="urn:microsoft.com/office/officeart/2005/8/layout/hierarchy1"/>
    <dgm:cxn modelId="{BD726337-300D-394A-B8C6-7586C1DF1BAB}" type="presParOf" srcId="{42139FF8-5532-3441-A77F-7EFF1EAC0A2C}" destId="{204EAC99-D5B1-0A44-A933-44DCB31EDF52}" srcOrd="0" destOrd="0" presId="urn:microsoft.com/office/officeart/2005/8/layout/hierarchy1"/>
    <dgm:cxn modelId="{356F8396-69F6-5849-A0F4-A04ABD58BE79}" type="presParOf" srcId="{42139FF8-5532-3441-A77F-7EFF1EAC0A2C}" destId="{D2BB2A1E-685D-0B49-8EE4-A8D0BB357652}" srcOrd="1" destOrd="0" presId="urn:microsoft.com/office/officeart/2005/8/layout/hierarchy1"/>
    <dgm:cxn modelId="{E2660385-BC09-2B47-AC67-804AE0A3599F}" type="presParOf" srcId="{B5514767-0B23-624D-A794-C68B94E80E8D}" destId="{A7890E1D-C60B-2240-9214-607F2CE65A9B}" srcOrd="1" destOrd="0" presId="urn:microsoft.com/office/officeart/2005/8/layout/hierarchy1"/>
    <dgm:cxn modelId="{4B07CA76-9A90-2B4A-946F-EA91860ABAA4}" type="presParOf" srcId="{A7890E1D-C60B-2240-9214-607F2CE65A9B}" destId="{675E3218-17A4-3D45-B8C6-A14C4D47AF07}" srcOrd="0" destOrd="0" presId="urn:microsoft.com/office/officeart/2005/8/layout/hierarchy1"/>
    <dgm:cxn modelId="{3E038DCD-59DF-A64D-88D8-C0B28DBC2FAE}" type="presParOf" srcId="{A7890E1D-C60B-2240-9214-607F2CE65A9B}" destId="{DBD3E55D-EC8A-454F-9E6C-29DC19103AF3}" srcOrd="1" destOrd="0" presId="urn:microsoft.com/office/officeart/2005/8/layout/hierarchy1"/>
    <dgm:cxn modelId="{259B9983-55DC-D84E-84DC-C4F4CEF53F28}" type="presParOf" srcId="{DBD3E55D-EC8A-454F-9E6C-29DC19103AF3}" destId="{52683411-3314-E848-9684-E3A63497D3E7}" srcOrd="0" destOrd="0" presId="urn:microsoft.com/office/officeart/2005/8/layout/hierarchy1"/>
    <dgm:cxn modelId="{62072894-7BC2-0248-A381-20371564AE43}" type="presParOf" srcId="{52683411-3314-E848-9684-E3A63497D3E7}" destId="{F3709FC7-4A3F-7B4B-85CC-32F867F96C73}" srcOrd="0" destOrd="0" presId="urn:microsoft.com/office/officeart/2005/8/layout/hierarchy1"/>
    <dgm:cxn modelId="{2418DCC2-A1AC-D246-9A01-771F1D262997}" type="presParOf" srcId="{52683411-3314-E848-9684-E3A63497D3E7}" destId="{1405F70C-7557-6B46-ACAD-2C4E257E2FC4}" srcOrd="1" destOrd="0" presId="urn:microsoft.com/office/officeart/2005/8/layout/hierarchy1"/>
    <dgm:cxn modelId="{301F40F6-386F-E240-ACB0-9384F68C32A0}" type="presParOf" srcId="{DBD3E55D-EC8A-454F-9E6C-29DC19103AF3}" destId="{A007F410-1F55-4C4D-B5AE-95D00F05E399}" srcOrd="1" destOrd="0" presId="urn:microsoft.com/office/officeart/2005/8/layout/hierarchy1"/>
    <dgm:cxn modelId="{1201E5AE-EEB8-F541-9951-61F9977C7A12}" type="presParOf" srcId="{A007F410-1F55-4C4D-B5AE-95D00F05E399}" destId="{52750EFA-982D-6141-BEE9-A9F2757B216C}" srcOrd="0" destOrd="0" presId="urn:microsoft.com/office/officeart/2005/8/layout/hierarchy1"/>
    <dgm:cxn modelId="{A1AED81D-3431-474C-916C-5B3EA2E42AEC}" type="presParOf" srcId="{A007F410-1F55-4C4D-B5AE-95D00F05E399}" destId="{5CC8DE2E-BDD9-134A-ABA9-DBEC40EAC7FA}" srcOrd="1" destOrd="0" presId="urn:microsoft.com/office/officeart/2005/8/layout/hierarchy1"/>
    <dgm:cxn modelId="{354F65F5-F058-484E-A26E-F26ACE1C6628}" type="presParOf" srcId="{5CC8DE2E-BDD9-134A-ABA9-DBEC40EAC7FA}" destId="{A6206AF4-1A94-0A45-BAAC-23B7AB734719}" srcOrd="0" destOrd="0" presId="urn:microsoft.com/office/officeart/2005/8/layout/hierarchy1"/>
    <dgm:cxn modelId="{EB5F8582-DC4F-2740-A49E-628E842561AE}" type="presParOf" srcId="{A6206AF4-1A94-0A45-BAAC-23B7AB734719}" destId="{64E2A0A9-8C0B-4743-8D56-3C3A470B9E8B}" srcOrd="0" destOrd="0" presId="urn:microsoft.com/office/officeart/2005/8/layout/hierarchy1"/>
    <dgm:cxn modelId="{84738762-F556-9442-AECE-364D5338928E}" type="presParOf" srcId="{A6206AF4-1A94-0A45-BAAC-23B7AB734719}" destId="{7C38F0E3-BCDC-054A-AC75-AFA6E89693BC}" srcOrd="1" destOrd="0" presId="urn:microsoft.com/office/officeart/2005/8/layout/hierarchy1"/>
    <dgm:cxn modelId="{57AFEF06-70BA-5646-9648-2DCF0817D127}" type="presParOf" srcId="{5CC8DE2E-BDD9-134A-ABA9-DBEC40EAC7FA}" destId="{73D93DCC-9CDD-474C-B845-4B5A3BF72DB3}" srcOrd="1" destOrd="0" presId="urn:microsoft.com/office/officeart/2005/8/layout/hierarchy1"/>
    <dgm:cxn modelId="{F4FD55DF-75FB-8146-BEC7-EB2DA7130729}" type="presParOf" srcId="{A7890E1D-C60B-2240-9214-607F2CE65A9B}" destId="{0C993628-DC3A-CB47-BC6D-01CA56FDC9C5}" srcOrd="2" destOrd="0" presId="urn:microsoft.com/office/officeart/2005/8/layout/hierarchy1"/>
    <dgm:cxn modelId="{E6AB82ED-5CEB-654D-87F7-E696308352B3}" type="presParOf" srcId="{A7890E1D-C60B-2240-9214-607F2CE65A9B}" destId="{2D13F81B-3DF4-1D4F-8B63-22A60F255305}" srcOrd="3" destOrd="0" presId="urn:microsoft.com/office/officeart/2005/8/layout/hierarchy1"/>
    <dgm:cxn modelId="{0F18CA6F-15B7-E941-9994-D03E4F2C9641}" type="presParOf" srcId="{2D13F81B-3DF4-1D4F-8B63-22A60F255305}" destId="{530AB070-F72D-6447-994F-82EAABA232BC}" srcOrd="0" destOrd="0" presId="urn:microsoft.com/office/officeart/2005/8/layout/hierarchy1"/>
    <dgm:cxn modelId="{BFD46D16-3AC9-0F48-AD26-64EBE260A439}" type="presParOf" srcId="{530AB070-F72D-6447-994F-82EAABA232BC}" destId="{D436C461-21D7-1742-8C58-E0153BFB7C94}" srcOrd="0" destOrd="0" presId="urn:microsoft.com/office/officeart/2005/8/layout/hierarchy1"/>
    <dgm:cxn modelId="{7D4C0868-CAFF-6A4B-BE45-DFB25AB2A871}" type="presParOf" srcId="{530AB070-F72D-6447-994F-82EAABA232BC}" destId="{66BA03E4-A2F6-DD48-B9AC-57B9146EBDC7}" srcOrd="1" destOrd="0" presId="urn:microsoft.com/office/officeart/2005/8/layout/hierarchy1"/>
    <dgm:cxn modelId="{D19EDD55-D2A6-2D45-A31D-ED7136148014}" type="presParOf" srcId="{2D13F81B-3DF4-1D4F-8B63-22A60F255305}" destId="{5F8C59BC-B81F-AD4B-B322-341F2635BC3C}" srcOrd="1" destOrd="0" presId="urn:microsoft.com/office/officeart/2005/8/layout/hierarchy1"/>
    <dgm:cxn modelId="{BB21052E-7427-654E-9F59-8A8D4DFF3919}" type="presParOf" srcId="{5F8C59BC-B81F-AD4B-B322-341F2635BC3C}" destId="{F1CAF7F5-7C43-1F4D-92B1-85671F6F4EA2}" srcOrd="0" destOrd="0" presId="urn:microsoft.com/office/officeart/2005/8/layout/hierarchy1"/>
    <dgm:cxn modelId="{DF8EFCA9-6FB9-A149-A64B-1AA3E146CCA1}" type="presParOf" srcId="{5F8C59BC-B81F-AD4B-B322-341F2635BC3C}" destId="{05A3B7BE-15F1-CC46-9B7B-DAAE0479BD28}" srcOrd="1" destOrd="0" presId="urn:microsoft.com/office/officeart/2005/8/layout/hierarchy1"/>
    <dgm:cxn modelId="{104FDBEB-8D7F-9942-94BD-4486A348A0D3}" type="presParOf" srcId="{05A3B7BE-15F1-CC46-9B7B-DAAE0479BD28}" destId="{CD685484-44E9-0946-931B-65224C750E88}" srcOrd="0" destOrd="0" presId="urn:microsoft.com/office/officeart/2005/8/layout/hierarchy1"/>
    <dgm:cxn modelId="{056EBEE4-4CE7-954A-AA6F-9703D135F52A}" type="presParOf" srcId="{CD685484-44E9-0946-931B-65224C750E88}" destId="{27E560A7-EE7F-E948-A17E-12CE3CD8B181}" srcOrd="0" destOrd="0" presId="urn:microsoft.com/office/officeart/2005/8/layout/hierarchy1"/>
    <dgm:cxn modelId="{C3ECE749-0C64-7244-8DDC-5DE046C6F9C9}" type="presParOf" srcId="{CD685484-44E9-0946-931B-65224C750E88}" destId="{8ADF3342-1DA2-FC47-B54E-47499B872071}" srcOrd="1" destOrd="0" presId="urn:microsoft.com/office/officeart/2005/8/layout/hierarchy1"/>
    <dgm:cxn modelId="{FDFCF63C-A643-A947-A2C7-208E6DAC0D2F}" type="presParOf" srcId="{05A3B7BE-15F1-CC46-9B7B-DAAE0479BD28}" destId="{D5791662-5BCF-A946-A437-72F6735567F0}" srcOrd="1" destOrd="0" presId="urn:microsoft.com/office/officeart/2005/8/layout/hierarchy1"/>
    <dgm:cxn modelId="{0740EA34-FE12-E747-8188-BB854066EE1E}" type="presParOf" srcId="{A7890E1D-C60B-2240-9214-607F2CE65A9B}" destId="{D4CCF225-A2E4-B242-962F-DFA4C4A63A09}" srcOrd="4" destOrd="0" presId="urn:microsoft.com/office/officeart/2005/8/layout/hierarchy1"/>
    <dgm:cxn modelId="{B7129CF5-3885-374A-8BA2-8A9917BA9CFD}" type="presParOf" srcId="{A7890E1D-C60B-2240-9214-607F2CE65A9B}" destId="{D7C0AD03-CB4E-124B-A364-B56113ECDEAC}" srcOrd="5" destOrd="0" presId="urn:microsoft.com/office/officeart/2005/8/layout/hierarchy1"/>
    <dgm:cxn modelId="{0918E8FD-6D65-5742-97C8-95C18537AA65}" type="presParOf" srcId="{D7C0AD03-CB4E-124B-A364-B56113ECDEAC}" destId="{91418E33-3605-9A48-BB4A-5ED2C63750EE}" srcOrd="0" destOrd="0" presId="urn:microsoft.com/office/officeart/2005/8/layout/hierarchy1"/>
    <dgm:cxn modelId="{3CB166B9-1A44-5843-AA39-597EF29ED76E}" type="presParOf" srcId="{91418E33-3605-9A48-BB4A-5ED2C63750EE}" destId="{437CF19D-A93C-8544-A99C-9EEE0AF2B7AF}" srcOrd="0" destOrd="0" presId="urn:microsoft.com/office/officeart/2005/8/layout/hierarchy1"/>
    <dgm:cxn modelId="{AA7EBB14-8C94-1349-8747-277A903BA555}" type="presParOf" srcId="{91418E33-3605-9A48-BB4A-5ED2C63750EE}" destId="{8AA30D14-E2B9-1E40-85B0-9E43621982EF}" srcOrd="1" destOrd="0" presId="urn:microsoft.com/office/officeart/2005/8/layout/hierarchy1"/>
    <dgm:cxn modelId="{21F4A970-F361-AB41-BF77-DC1FA6DACDAA}" type="presParOf" srcId="{D7C0AD03-CB4E-124B-A364-B56113ECDEAC}" destId="{C6CB237C-1C32-7E4A-831D-F076B6369C46}" srcOrd="1" destOrd="0" presId="urn:microsoft.com/office/officeart/2005/8/layout/hierarchy1"/>
    <dgm:cxn modelId="{018A7A07-026A-7D42-B474-D6C3E8171CD8}" type="presParOf" srcId="{C6CB237C-1C32-7E4A-831D-F076B6369C46}" destId="{A85B070E-C81A-2A45-B1C6-F19B8EF1C3B9}" srcOrd="0" destOrd="0" presId="urn:microsoft.com/office/officeart/2005/8/layout/hierarchy1"/>
    <dgm:cxn modelId="{BD032D7F-56A7-B44B-B9EB-F6938B8B66BE}" type="presParOf" srcId="{C6CB237C-1C32-7E4A-831D-F076B6369C46}" destId="{C71981E1-E493-4B4E-ADFC-375FA29F2C52}" srcOrd="1" destOrd="0" presId="urn:microsoft.com/office/officeart/2005/8/layout/hierarchy1"/>
    <dgm:cxn modelId="{4B3DC7F0-FD2B-EB46-A9B6-D54988E7B6F3}" type="presParOf" srcId="{C71981E1-E493-4B4E-ADFC-375FA29F2C52}" destId="{18904AF8-76AE-9840-AB4D-D9B148118891}" srcOrd="0" destOrd="0" presId="urn:microsoft.com/office/officeart/2005/8/layout/hierarchy1"/>
    <dgm:cxn modelId="{A9C3D300-8DFF-164C-AB4E-1B31006DD092}" type="presParOf" srcId="{18904AF8-76AE-9840-AB4D-D9B148118891}" destId="{6191C3A4-CD7E-2C48-8D97-68A454AC5B50}" srcOrd="0" destOrd="0" presId="urn:microsoft.com/office/officeart/2005/8/layout/hierarchy1"/>
    <dgm:cxn modelId="{8B343AF7-C3B1-7043-B89E-129B87C759C3}" type="presParOf" srcId="{18904AF8-76AE-9840-AB4D-D9B148118891}" destId="{2E9291BC-6176-5945-8FB3-6C1F2E8DF9B8}" srcOrd="1" destOrd="0" presId="urn:microsoft.com/office/officeart/2005/8/layout/hierarchy1"/>
    <dgm:cxn modelId="{D2CA4805-6E88-7546-9565-84AC3FFD88B6}" type="presParOf" srcId="{C71981E1-E493-4B4E-ADFC-375FA29F2C52}" destId="{3F35A51B-DC2E-2A49-91F5-0AA0FE0CBCC1}" srcOrd="1" destOrd="0" presId="urn:microsoft.com/office/officeart/2005/8/layout/hierarchy1"/>
    <dgm:cxn modelId="{5F853C2C-2E98-BB4D-9B73-BD5D296726A4}" type="presParOf" srcId="{A7890E1D-C60B-2240-9214-607F2CE65A9B}" destId="{992BA2F0-AFA5-0848-9420-9278C924E5A1}" srcOrd="6" destOrd="0" presId="urn:microsoft.com/office/officeart/2005/8/layout/hierarchy1"/>
    <dgm:cxn modelId="{B0F08014-C9B7-D448-8753-A98C2EB69AD4}" type="presParOf" srcId="{A7890E1D-C60B-2240-9214-607F2CE65A9B}" destId="{7EBB310A-4302-9040-BB27-DF42A5209139}" srcOrd="7" destOrd="0" presId="urn:microsoft.com/office/officeart/2005/8/layout/hierarchy1"/>
    <dgm:cxn modelId="{593F2561-DA9C-9F48-8F9F-6E272F0579D2}" type="presParOf" srcId="{7EBB310A-4302-9040-BB27-DF42A5209139}" destId="{61FF6CDE-E2EC-D441-B7C5-70DBA6AC4069}" srcOrd="0" destOrd="0" presId="urn:microsoft.com/office/officeart/2005/8/layout/hierarchy1"/>
    <dgm:cxn modelId="{3B45BC66-13C6-8144-B401-92C1D35DA1FA}" type="presParOf" srcId="{61FF6CDE-E2EC-D441-B7C5-70DBA6AC4069}" destId="{6EBA7FC6-F014-EB4B-8E57-8A1C902E3CDF}" srcOrd="0" destOrd="0" presId="urn:microsoft.com/office/officeart/2005/8/layout/hierarchy1"/>
    <dgm:cxn modelId="{A07AACEA-6926-604E-BF0B-9509342056A0}" type="presParOf" srcId="{61FF6CDE-E2EC-D441-B7C5-70DBA6AC4069}" destId="{1DBF109E-8FFE-594B-B032-9ECD4850E739}" srcOrd="1" destOrd="0" presId="urn:microsoft.com/office/officeart/2005/8/layout/hierarchy1"/>
    <dgm:cxn modelId="{34D9B66F-A17C-0845-BE2D-2DD777388CC6}" type="presParOf" srcId="{7EBB310A-4302-9040-BB27-DF42A5209139}" destId="{FDF6520B-798B-C245-A382-6194CAA69AE7}" srcOrd="1" destOrd="0" presId="urn:microsoft.com/office/officeart/2005/8/layout/hierarchy1"/>
    <dgm:cxn modelId="{996A7D43-560F-6442-8BE5-11C0A363B079}" type="presParOf" srcId="{FDF6520B-798B-C245-A382-6194CAA69AE7}" destId="{CEF37D74-589B-E04A-86F0-BDDF0863A53E}" srcOrd="0" destOrd="0" presId="urn:microsoft.com/office/officeart/2005/8/layout/hierarchy1"/>
    <dgm:cxn modelId="{13288324-F8D7-AF48-84A8-3E00FC54BDA4}" type="presParOf" srcId="{FDF6520B-798B-C245-A382-6194CAA69AE7}" destId="{0E69C2BB-115E-5344-B2C9-5C6FE2F8E715}" srcOrd="1" destOrd="0" presId="urn:microsoft.com/office/officeart/2005/8/layout/hierarchy1"/>
    <dgm:cxn modelId="{74F282AA-6542-2944-A848-FD83D7672779}" type="presParOf" srcId="{0E69C2BB-115E-5344-B2C9-5C6FE2F8E715}" destId="{73497851-5F6F-5D48-B721-976624BAFDFC}" srcOrd="0" destOrd="0" presId="urn:microsoft.com/office/officeart/2005/8/layout/hierarchy1"/>
    <dgm:cxn modelId="{5F846740-4571-544E-878F-FA3890D542FC}" type="presParOf" srcId="{73497851-5F6F-5D48-B721-976624BAFDFC}" destId="{30A4FE5A-05C2-914A-BF16-3CC73018C0AC}" srcOrd="0" destOrd="0" presId="urn:microsoft.com/office/officeart/2005/8/layout/hierarchy1"/>
    <dgm:cxn modelId="{E8875B52-CD9B-2242-AB5D-36F3211B84ED}" type="presParOf" srcId="{73497851-5F6F-5D48-B721-976624BAFDFC}" destId="{31E7F0CC-4060-6342-AD41-042821E0FBA0}" srcOrd="1" destOrd="0" presId="urn:microsoft.com/office/officeart/2005/8/layout/hierarchy1"/>
    <dgm:cxn modelId="{BEB5E687-BD95-8546-9836-BC5086983421}" type="presParOf" srcId="{0E69C2BB-115E-5344-B2C9-5C6FE2F8E715}" destId="{FE4CA613-4A70-564D-9B7B-DC58AEEF8181}" srcOrd="1" destOrd="0" presId="urn:microsoft.com/office/officeart/2005/8/layout/hierarchy1"/>
    <dgm:cxn modelId="{06EB7094-036D-004C-AEC8-4F827E401EDF}" type="presParOf" srcId="{A7890E1D-C60B-2240-9214-607F2CE65A9B}" destId="{AC0FFD46-472B-7248-B0E3-C665093252E2}" srcOrd="8" destOrd="0" presId="urn:microsoft.com/office/officeart/2005/8/layout/hierarchy1"/>
    <dgm:cxn modelId="{5A36A525-DA5D-144C-8552-01FFB33C07BA}" type="presParOf" srcId="{A7890E1D-C60B-2240-9214-607F2CE65A9B}" destId="{ADA1EDF5-F249-374F-9AD3-AC07FA5802F3}" srcOrd="9" destOrd="0" presId="urn:microsoft.com/office/officeart/2005/8/layout/hierarchy1"/>
    <dgm:cxn modelId="{DBEB6A1C-1A5E-DE44-9E0F-AA4B83CE38E5}" type="presParOf" srcId="{ADA1EDF5-F249-374F-9AD3-AC07FA5802F3}" destId="{AC43E8F4-565D-A44E-A7BC-08D3F5BAE946}" srcOrd="0" destOrd="0" presId="urn:microsoft.com/office/officeart/2005/8/layout/hierarchy1"/>
    <dgm:cxn modelId="{5624CCB6-94E9-2F49-ABCF-70E5838E283B}" type="presParOf" srcId="{AC43E8F4-565D-A44E-A7BC-08D3F5BAE946}" destId="{77C9A04B-6D1C-5A42-92F9-444A08C25C02}" srcOrd="0" destOrd="0" presId="urn:microsoft.com/office/officeart/2005/8/layout/hierarchy1"/>
    <dgm:cxn modelId="{3B4D4486-1005-7140-843D-5710FA83BE60}" type="presParOf" srcId="{AC43E8F4-565D-A44E-A7BC-08D3F5BAE946}" destId="{8C42BE2D-5FFE-B942-80B0-972220A51184}" srcOrd="1" destOrd="0" presId="urn:microsoft.com/office/officeart/2005/8/layout/hierarchy1"/>
    <dgm:cxn modelId="{399A0450-4792-2B48-8489-E24AD40EABE2}" type="presParOf" srcId="{ADA1EDF5-F249-374F-9AD3-AC07FA5802F3}" destId="{0FDCDBE7-DB24-7746-AD90-55C9634CC2EF}" srcOrd="1" destOrd="0" presId="urn:microsoft.com/office/officeart/2005/8/layout/hierarchy1"/>
    <dgm:cxn modelId="{A2B9C514-DFA3-FF43-85CB-046F7BE9B494}" type="presParOf" srcId="{0FDCDBE7-DB24-7746-AD90-55C9634CC2EF}" destId="{EFD73359-B9C7-9E44-81C2-AA8FBE78AEED}" srcOrd="0" destOrd="0" presId="urn:microsoft.com/office/officeart/2005/8/layout/hierarchy1"/>
    <dgm:cxn modelId="{4FF455E0-B288-AB49-B92C-CCB5F7789FA5}" type="presParOf" srcId="{0FDCDBE7-DB24-7746-AD90-55C9634CC2EF}" destId="{FC52742D-F999-C845-8145-59127DA07838}" srcOrd="1" destOrd="0" presId="urn:microsoft.com/office/officeart/2005/8/layout/hierarchy1"/>
    <dgm:cxn modelId="{D9750A59-699F-3245-9729-69A412DFC41D}" type="presParOf" srcId="{FC52742D-F999-C845-8145-59127DA07838}" destId="{B419A3F0-4EAB-314C-AD1D-AAD894E178D6}" srcOrd="0" destOrd="0" presId="urn:microsoft.com/office/officeart/2005/8/layout/hierarchy1"/>
    <dgm:cxn modelId="{8E903016-1DF1-3F41-9645-B43ED87FA0D2}" type="presParOf" srcId="{B419A3F0-4EAB-314C-AD1D-AAD894E178D6}" destId="{C71FB682-C7DE-034B-8FCD-3749A5579BEE}" srcOrd="0" destOrd="0" presId="urn:microsoft.com/office/officeart/2005/8/layout/hierarchy1"/>
    <dgm:cxn modelId="{1157952C-5725-F34D-97A2-F222EC299A0A}" type="presParOf" srcId="{B419A3F0-4EAB-314C-AD1D-AAD894E178D6}" destId="{5D20C54C-FBF9-A44F-BFBB-0996A09AAA6F}" srcOrd="1" destOrd="0" presId="urn:microsoft.com/office/officeart/2005/8/layout/hierarchy1"/>
    <dgm:cxn modelId="{79FE03B3-F84A-9B40-B6D5-7189C61F1509}" type="presParOf" srcId="{FC52742D-F999-C845-8145-59127DA07838}" destId="{276BF82D-F352-A74C-97DD-64E390A6189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73359-B9C7-9E44-81C2-AA8FBE78AEED}">
      <dsp:nvSpPr>
        <dsp:cNvPr id="0" name=""/>
        <dsp:cNvSpPr/>
      </dsp:nvSpPr>
      <dsp:spPr>
        <a:xfrm>
          <a:off x="5969805" y="2273690"/>
          <a:ext cx="91440" cy="324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5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FFD46-472B-7248-B0E3-C665093252E2}">
      <dsp:nvSpPr>
        <dsp:cNvPr id="0" name=""/>
        <dsp:cNvSpPr/>
      </dsp:nvSpPr>
      <dsp:spPr>
        <a:xfrm>
          <a:off x="3287872" y="1240591"/>
          <a:ext cx="2727653" cy="324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156"/>
              </a:lnTo>
              <a:lnTo>
                <a:pt x="2727653" y="221156"/>
              </a:lnTo>
              <a:lnTo>
                <a:pt x="2727653" y="3245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37D74-589B-E04A-86F0-BDDF0863A53E}">
      <dsp:nvSpPr>
        <dsp:cNvPr id="0" name=""/>
        <dsp:cNvSpPr/>
      </dsp:nvSpPr>
      <dsp:spPr>
        <a:xfrm>
          <a:off x="4605979" y="2273690"/>
          <a:ext cx="91440" cy="324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5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2BA2F0-AFA5-0848-9420-9278C924E5A1}">
      <dsp:nvSpPr>
        <dsp:cNvPr id="0" name=""/>
        <dsp:cNvSpPr/>
      </dsp:nvSpPr>
      <dsp:spPr>
        <a:xfrm>
          <a:off x="3287872" y="1240591"/>
          <a:ext cx="1363826" cy="324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156"/>
              </a:lnTo>
              <a:lnTo>
                <a:pt x="1363826" y="221156"/>
              </a:lnTo>
              <a:lnTo>
                <a:pt x="1363826" y="3245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5B070E-C81A-2A45-B1C6-F19B8EF1C3B9}">
      <dsp:nvSpPr>
        <dsp:cNvPr id="0" name=""/>
        <dsp:cNvSpPr/>
      </dsp:nvSpPr>
      <dsp:spPr>
        <a:xfrm>
          <a:off x="3242152" y="2273690"/>
          <a:ext cx="91440" cy="324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5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CCF225-A2E4-B242-962F-DFA4C4A63A09}">
      <dsp:nvSpPr>
        <dsp:cNvPr id="0" name=""/>
        <dsp:cNvSpPr/>
      </dsp:nvSpPr>
      <dsp:spPr>
        <a:xfrm>
          <a:off x="3242152" y="1240591"/>
          <a:ext cx="91440" cy="324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5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AF7F5-7C43-1F4D-92B1-85671F6F4EA2}">
      <dsp:nvSpPr>
        <dsp:cNvPr id="0" name=""/>
        <dsp:cNvSpPr/>
      </dsp:nvSpPr>
      <dsp:spPr>
        <a:xfrm>
          <a:off x="1878325" y="2273690"/>
          <a:ext cx="91440" cy="324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5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993628-DC3A-CB47-BC6D-01CA56FDC9C5}">
      <dsp:nvSpPr>
        <dsp:cNvPr id="0" name=""/>
        <dsp:cNvSpPr/>
      </dsp:nvSpPr>
      <dsp:spPr>
        <a:xfrm>
          <a:off x="1924045" y="1240591"/>
          <a:ext cx="1363826" cy="324528"/>
        </a:xfrm>
        <a:custGeom>
          <a:avLst/>
          <a:gdLst/>
          <a:ahLst/>
          <a:cxnLst/>
          <a:rect l="0" t="0" r="0" b="0"/>
          <a:pathLst>
            <a:path>
              <a:moveTo>
                <a:pt x="1363826" y="0"/>
              </a:moveTo>
              <a:lnTo>
                <a:pt x="1363826" y="221156"/>
              </a:lnTo>
              <a:lnTo>
                <a:pt x="0" y="221156"/>
              </a:lnTo>
              <a:lnTo>
                <a:pt x="0" y="3245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750EFA-982D-6141-BEE9-A9F2757B216C}">
      <dsp:nvSpPr>
        <dsp:cNvPr id="0" name=""/>
        <dsp:cNvSpPr/>
      </dsp:nvSpPr>
      <dsp:spPr>
        <a:xfrm>
          <a:off x="514499" y="2273690"/>
          <a:ext cx="91440" cy="324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5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5E3218-17A4-3D45-B8C6-A14C4D47AF07}">
      <dsp:nvSpPr>
        <dsp:cNvPr id="0" name=""/>
        <dsp:cNvSpPr/>
      </dsp:nvSpPr>
      <dsp:spPr>
        <a:xfrm>
          <a:off x="560219" y="1240591"/>
          <a:ext cx="2727653" cy="324528"/>
        </a:xfrm>
        <a:custGeom>
          <a:avLst/>
          <a:gdLst/>
          <a:ahLst/>
          <a:cxnLst/>
          <a:rect l="0" t="0" r="0" b="0"/>
          <a:pathLst>
            <a:path>
              <a:moveTo>
                <a:pt x="2727653" y="0"/>
              </a:moveTo>
              <a:lnTo>
                <a:pt x="2727653" y="221156"/>
              </a:lnTo>
              <a:lnTo>
                <a:pt x="0" y="221156"/>
              </a:lnTo>
              <a:lnTo>
                <a:pt x="0" y="3245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EAC99-D5B1-0A44-A933-44DCB31EDF52}">
      <dsp:nvSpPr>
        <dsp:cNvPr id="0" name=""/>
        <dsp:cNvSpPr/>
      </dsp:nvSpPr>
      <dsp:spPr>
        <a:xfrm>
          <a:off x="2762688" y="666409"/>
          <a:ext cx="1050368" cy="574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B2A1E-685D-0B49-8EE4-A8D0BB357652}">
      <dsp:nvSpPr>
        <dsp:cNvPr id="0" name=""/>
        <dsp:cNvSpPr/>
      </dsp:nvSpPr>
      <dsp:spPr>
        <a:xfrm>
          <a:off x="2886672" y="784194"/>
          <a:ext cx="1050368" cy="574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text</a:t>
          </a:r>
        </a:p>
      </dsp:txBody>
      <dsp:txXfrm>
        <a:off x="2903489" y="801011"/>
        <a:ext cx="1016734" cy="540548"/>
      </dsp:txXfrm>
    </dsp:sp>
    <dsp:sp modelId="{F3709FC7-4A3F-7B4B-85CC-32F867F96C73}">
      <dsp:nvSpPr>
        <dsp:cNvPr id="0" name=""/>
        <dsp:cNvSpPr/>
      </dsp:nvSpPr>
      <dsp:spPr>
        <a:xfrm>
          <a:off x="2289" y="1565120"/>
          <a:ext cx="1115858" cy="708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5F70C-7557-6B46-ACAD-2C4E257E2FC4}">
      <dsp:nvSpPr>
        <dsp:cNvPr id="0" name=""/>
        <dsp:cNvSpPr/>
      </dsp:nvSpPr>
      <dsp:spPr>
        <a:xfrm>
          <a:off x="126274" y="1682905"/>
          <a:ext cx="1115858" cy="70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About JASG</a:t>
          </a:r>
        </a:p>
      </dsp:txBody>
      <dsp:txXfrm>
        <a:off x="147027" y="1703658"/>
        <a:ext cx="1074352" cy="667063"/>
      </dsp:txXfrm>
    </dsp:sp>
    <dsp:sp modelId="{64E2A0A9-8C0B-4743-8D56-3C3A470B9E8B}">
      <dsp:nvSpPr>
        <dsp:cNvPr id="0" name=""/>
        <dsp:cNvSpPr/>
      </dsp:nvSpPr>
      <dsp:spPr>
        <a:xfrm>
          <a:off x="2289" y="2598219"/>
          <a:ext cx="1115858" cy="2024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8F0E3-BCDC-054A-AC75-AFA6E89693BC}">
      <dsp:nvSpPr>
        <dsp:cNvPr id="0" name=""/>
        <dsp:cNvSpPr/>
      </dsp:nvSpPr>
      <dsp:spPr>
        <a:xfrm>
          <a:off x="126274" y="2716004"/>
          <a:ext cx="1115858" cy="2024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 -- History; </a:t>
          </a:r>
          <a:br>
            <a:rPr lang="en-US" sz="900" kern="1200" dirty="0"/>
          </a:br>
          <a:br>
            <a:rPr lang="en-US" sz="900" kern="1200" dirty="0"/>
          </a:br>
          <a:r>
            <a:rPr lang="en-US" sz="900" kern="1200" dirty="0"/>
            <a:t>   -- Board of</a:t>
          </a:r>
          <a:br>
            <a:rPr lang="en-US" sz="900" kern="1200" dirty="0"/>
          </a:br>
          <a:r>
            <a:rPr lang="en-US" sz="900" kern="1200" dirty="0"/>
            <a:t>       Directors; </a:t>
          </a:r>
          <a:br>
            <a:rPr lang="en-US" sz="900" kern="1200" dirty="0"/>
          </a:br>
          <a:br>
            <a:rPr lang="en-US" sz="900" kern="1200" dirty="0"/>
          </a:br>
          <a:r>
            <a:rPr lang="en-US" sz="900" kern="1200" dirty="0"/>
            <a:t>   -- Japan-GA Peace</a:t>
          </a:r>
          <a:br>
            <a:rPr lang="en-US" sz="900" kern="1200" dirty="0"/>
          </a:br>
          <a:r>
            <a:rPr lang="en-US" sz="900" kern="1200" dirty="0"/>
            <a:t>       Bell; </a:t>
          </a:r>
          <a:br>
            <a:rPr lang="en-US" sz="900" kern="1200" dirty="0"/>
          </a:br>
          <a:br>
            <a:rPr lang="en-US" sz="900" kern="1200" dirty="0"/>
          </a:br>
          <a:r>
            <a:rPr lang="en-US" sz="900" kern="1200" dirty="0"/>
            <a:t>   -- Mike Mansfield</a:t>
          </a:r>
          <a:br>
            <a:rPr lang="en-US" sz="900" kern="1200" dirty="0"/>
          </a:br>
          <a:r>
            <a:rPr lang="en-US" sz="900" kern="1200" dirty="0"/>
            <a:t>       Awards; </a:t>
          </a:r>
          <a:br>
            <a:rPr lang="en-US" sz="900" kern="1200" dirty="0"/>
          </a:br>
          <a:br>
            <a:rPr lang="en-US" sz="900" kern="1200" dirty="0"/>
          </a:br>
          <a:r>
            <a:rPr lang="en-US" sz="900" kern="1200" dirty="0"/>
            <a:t>    -- Staff</a:t>
          </a:r>
        </a:p>
      </dsp:txBody>
      <dsp:txXfrm>
        <a:off x="158956" y="2748686"/>
        <a:ext cx="1050494" cy="1959225"/>
      </dsp:txXfrm>
    </dsp:sp>
    <dsp:sp modelId="{D436C461-21D7-1742-8C58-E0153BFB7C94}">
      <dsp:nvSpPr>
        <dsp:cNvPr id="0" name=""/>
        <dsp:cNvSpPr/>
      </dsp:nvSpPr>
      <dsp:spPr>
        <a:xfrm>
          <a:off x="1366116" y="1565120"/>
          <a:ext cx="1115858" cy="708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A03E4-A2F6-DD48-B9AC-57B9146EBDC7}">
      <dsp:nvSpPr>
        <dsp:cNvPr id="0" name=""/>
        <dsp:cNvSpPr/>
      </dsp:nvSpPr>
      <dsp:spPr>
        <a:xfrm>
          <a:off x="1490100" y="1682905"/>
          <a:ext cx="1115858" cy="70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Membership</a:t>
          </a:r>
        </a:p>
      </dsp:txBody>
      <dsp:txXfrm>
        <a:off x="1510853" y="1703658"/>
        <a:ext cx="1074352" cy="667063"/>
      </dsp:txXfrm>
    </dsp:sp>
    <dsp:sp modelId="{27E560A7-EE7F-E948-A17E-12CE3CD8B181}">
      <dsp:nvSpPr>
        <dsp:cNvPr id="0" name=""/>
        <dsp:cNvSpPr/>
      </dsp:nvSpPr>
      <dsp:spPr>
        <a:xfrm>
          <a:off x="1366116" y="2598219"/>
          <a:ext cx="1115858" cy="1968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F3342-1DA2-FC47-B54E-47499B872071}">
      <dsp:nvSpPr>
        <dsp:cNvPr id="0" name=""/>
        <dsp:cNvSpPr/>
      </dsp:nvSpPr>
      <dsp:spPr>
        <a:xfrm>
          <a:off x="1490100" y="2716004"/>
          <a:ext cx="1115858" cy="19685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  -- Corporate</a:t>
          </a:r>
          <a:br>
            <a:rPr lang="en-US" sz="900" kern="1200" dirty="0"/>
          </a:br>
          <a:r>
            <a:rPr lang="en-US" sz="900" kern="1200" dirty="0"/>
            <a:t>        members;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  -- Membership</a:t>
          </a:r>
          <a:br>
            <a:rPr lang="en-US" sz="900" kern="1200" dirty="0"/>
          </a:br>
          <a:r>
            <a:rPr lang="en-US" sz="900" kern="1200" dirty="0"/>
            <a:t>        survey; 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  -- Member</a:t>
          </a:r>
          <a:br>
            <a:rPr lang="en-US" sz="900" kern="1200" dirty="0"/>
          </a:br>
          <a:r>
            <a:rPr lang="en-US" sz="900" kern="1200" dirty="0"/>
            <a:t>         spotlight;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  -- Special offers</a:t>
          </a:r>
          <a:br>
            <a:rPr lang="en-US" sz="900" kern="1200" dirty="0"/>
          </a:br>
          <a:r>
            <a:rPr lang="en-US" sz="900" kern="1200" dirty="0"/>
            <a:t>        for members</a:t>
          </a:r>
        </a:p>
      </dsp:txBody>
      <dsp:txXfrm>
        <a:off x="1522782" y="2748686"/>
        <a:ext cx="1050494" cy="1903206"/>
      </dsp:txXfrm>
    </dsp:sp>
    <dsp:sp modelId="{437CF19D-A93C-8544-A99C-9EEE0AF2B7AF}">
      <dsp:nvSpPr>
        <dsp:cNvPr id="0" name=""/>
        <dsp:cNvSpPr/>
      </dsp:nvSpPr>
      <dsp:spPr>
        <a:xfrm>
          <a:off x="2729943" y="1565120"/>
          <a:ext cx="1115858" cy="708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30D14-E2B9-1E40-85B0-9E43621982EF}">
      <dsp:nvSpPr>
        <dsp:cNvPr id="0" name=""/>
        <dsp:cNvSpPr/>
      </dsp:nvSpPr>
      <dsp:spPr>
        <a:xfrm>
          <a:off x="2853927" y="1682905"/>
          <a:ext cx="1115858" cy="70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Events</a:t>
          </a:r>
        </a:p>
      </dsp:txBody>
      <dsp:txXfrm>
        <a:off x="2874680" y="1703658"/>
        <a:ext cx="1074352" cy="667063"/>
      </dsp:txXfrm>
    </dsp:sp>
    <dsp:sp modelId="{6191C3A4-CD7E-2C48-8D97-68A454AC5B50}">
      <dsp:nvSpPr>
        <dsp:cNvPr id="0" name=""/>
        <dsp:cNvSpPr/>
      </dsp:nvSpPr>
      <dsp:spPr>
        <a:xfrm>
          <a:off x="2729943" y="2598219"/>
          <a:ext cx="1115858" cy="1985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291BC-6176-5945-8FB3-6C1F2E8DF9B8}">
      <dsp:nvSpPr>
        <dsp:cNvPr id="0" name=""/>
        <dsp:cNvSpPr/>
      </dsp:nvSpPr>
      <dsp:spPr>
        <a:xfrm>
          <a:off x="2853927" y="2716004"/>
          <a:ext cx="1115858" cy="1985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-- Upcoming  </a:t>
          </a:r>
          <a:br>
            <a:rPr lang="en-US" sz="900" kern="1200" dirty="0"/>
          </a:br>
          <a:r>
            <a:rPr lang="en-US" sz="900" kern="1200" dirty="0"/>
            <a:t>      events;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-- </a:t>
          </a:r>
          <a:r>
            <a:rPr lang="en-US" sz="900" kern="1200" dirty="0" err="1"/>
            <a:t>JapanFest</a:t>
          </a:r>
          <a:r>
            <a:rPr lang="en-US" sz="900" kern="1200" dirty="0"/>
            <a:t>;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-- Virtual Events</a:t>
          </a:r>
          <a:br>
            <a:rPr lang="en-US" sz="900" kern="1200" dirty="0"/>
          </a:br>
          <a:r>
            <a:rPr lang="en-US" sz="900" kern="1200" dirty="0"/>
            <a:t>      archive;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-- Japan-America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   Grassroots</a:t>
          </a:r>
          <a:br>
            <a:rPr lang="en-US" sz="900" kern="1200" dirty="0"/>
          </a:br>
          <a:r>
            <a:rPr lang="en-US" sz="900" kern="1200" dirty="0"/>
            <a:t>      summit;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-- SEUS-Japan </a:t>
          </a:r>
          <a:br>
            <a:rPr lang="en-US" sz="900" kern="1200" dirty="0"/>
          </a:br>
          <a:r>
            <a:rPr lang="en-US" sz="900" kern="1200" dirty="0"/>
            <a:t>      Conference</a:t>
          </a:r>
        </a:p>
      </dsp:txBody>
      <dsp:txXfrm>
        <a:off x="2886609" y="2748686"/>
        <a:ext cx="1050494" cy="1919900"/>
      </dsp:txXfrm>
    </dsp:sp>
    <dsp:sp modelId="{6EBA7FC6-F014-EB4B-8E57-8A1C902E3CDF}">
      <dsp:nvSpPr>
        <dsp:cNvPr id="0" name=""/>
        <dsp:cNvSpPr/>
      </dsp:nvSpPr>
      <dsp:spPr>
        <a:xfrm>
          <a:off x="4093769" y="1565120"/>
          <a:ext cx="1115858" cy="708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F109E-8FFE-594B-B032-9ECD4850E739}">
      <dsp:nvSpPr>
        <dsp:cNvPr id="0" name=""/>
        <dsp:cNvSpPr/>
      </dsp:nvSpPr>
      <dsp:spPr>
        <a:xfrm>
          <a:off x="4217754" y="1682905"/>
          <a:ext cx="1115858" cy="70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Education</a:t>
          </a:r>
        </a:p>
      </dsp:txBody>
      <dsp:txXfrm>
        <a:off x="4238507" y="1703658"/>
        <a:ext cx="1074352" cy="667063"/>
      </dsp:txXfrm>
    </dsp:sp>
    <dsp:sp modelId="{30A4FE5A-05C2-914A-BF16-3CC73018C0AC}">
      <dsp:nvSpPr>
        <dsp:cNvPr id="0" name=""/>
        <dsp:cNvSpPr/>
      </dsp:nvSpPr>
      <dsp:spPr>
        <a:xfrm>
          <a:off x="4093769" y="2598219"/>
          <a:ext cx="1115858" cy="1970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7F0CC-4060-6342-AD41-042821E0FBA0}">
      <dsp:nvSpPr>
        <dsp:cNvPr id="0" name=""/>
        <dsp:cNvSpPr/>
      </dsp:nvSpPr>
      <dsp:spPr>
        <a:xfrm>
          <a:off x="4217754" y="2716004"/>
          <a:ext cx="1115858" cy="1970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 -- Japan Academic</a:t>
          </a:r>
          <a:br>
            <a:rPr lang="en-US" sz="900" kern="1200" dirty="0"/>
          </a:br>
          <a:r>
            <a:rPr lang="en-US" sz="900" kern="1200" dirty="0"/>
            <a:t>     Challenge/Speech</a:t>
          </a:r>
          <a:br>
            <a:rPr lang="en-US" sz="900" kern="1200" dirty="0"/>
          </a:br>
          <a:r>
            <a:rPr lang="en-US" sz="900" kern="1200" dirty="0"/>
            <a:t>     Contest;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  -- Programs for </a:t>
          </a:r>
          <a:br>
            <a:rPr lang="en-US" sz="900" kern="1200" dirty="0"/>
          </a:br>
          <a:r>
            <a:rPr lang="en-US" sz="900" kern="1200" dirty="0"/>
            <a:t>        Japanese </a:t>
          </a:r>
          <a:br>
            <a:rPr lang="en-US" sz="900" kern="1200" dirty="0"/>
          </a:br>
          <a:r>
            <a:rPr lang="en-US" sz="900" kern="1200" dirty="0"/>
            <a:t>        students;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   --  Host/Friendship</a:t>
          </a:r>
          <a:br>
            <a:rPr lang="en-US" sz="900" kern="1200" dirty="0"/>
          </a:br>
          <a:r>
            <a:rPr lang="en-US" sz="900" kern="1200" dirty="0"/>
            <a:t>         Family Program</a:t>
          </a:r>
        </a:p>
      </dsp:txBody>
      <dsp:txXfrm>
        <a:off x="4250436" y="2748686"/>
        <a:ext cx="1050494" cy="1905431"/>
      </dsp:txXfrm>
    </dsp:sp>
    <dsp:sp modelId="{77C9A04B-6D1C-5A42-92F9-444A08C25C02}">
      <dsp:nvSpPr>
        <dsp:cNvPr id="0" name=""/>
        <dsp:cNvSpPr/>
      </dsp:nvSpPr>
      <dsp:spPr>
        <a:xfrm>
          <a:off x="5457596" y="1565120"/>
          <a:ext cx="1115858" cy="708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2BE2D-5FFE-B942-80B0-972220A51184}">
      <dsp:nvSpPr>
        <dsp:cNvPr id="0" name=""/>
        <dsp:cNvSpPr/>
      </dsp:nvSpPr>
      <dsp:spPr>
        <a:xfrm>
          <a:off x="5581580" y="1682905"/>
          <a:ext cx="1115858" cy="70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Resources</a:t>
          </a:r>
        </a:p>
      </dsp:txBody>
      <dsp:txXfrm>
        <a:off x="5602333" y="1703658"/>
        <a:ext cx="1074352" cy="667063"/>
      </dsp:txXfrm>
    </dsp:sp>
    <dsp:sp modelId="{C71FB682-C7DE-034B-8FCD-3749A5579BEE}">
      <dsp:nvSpPr>
        <dsp:cNvPr id="0" name=""/>
        <dsp:cNvSpPr/>
      </dsp:nvSpPr>
      <dsp:spPr>
        <a:xfrm>
          <a:off x="5457596" y="2598219"/>
          <a:ext cx="1115858" cy="1961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0C54C-FBF9-A44F-BFBB-0996A09AAA6F}">
      <dsp:nvSpPr>
        <dsp:cNvPr id="0" name=""/>
        <dsp:cNvSpPr/>
      </dsp:nvSpPr>
      <dsp:spPr>
        <a:xfrm>
          <a:off x="5581580" y="2716004"/>
          <a:ext cx="1115858" cy="1961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   -- Japan-GA</a:t>
          </a:r>
          <a:br>
            <a:rPr lang="en-US" sz="1000" kern="1200" dirty="0"/>
          </a:br>
          <a:r>
            <a:rPr lang="en-US" sz="1000" kern="1200" dirty="0"/>
            <a:t>        relationship;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   -- Partnering  </a:t>
          </a:r>
          <a:br>
            <a:rPr lang="en-US" sz="1000" kern="1200" dirty="0"/>
          </a:br>
          <a:r>
            <a:rPr lang="en-US" sz="1000" kern="1200" dirty="0"/>
            <a:t>      organizations;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    -- Job bank;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   -- Internships;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   -- Newsletter </a:t>
          </a:r>
        </a:p>
      </dsp:txBody>
      <dsp:txXfrm>
        <a:off x="5614262" y="2748686"/>
        <a:ext cx="1050494" cy="1896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F2A0F-520E-A14D-B60B-4956D34283F1}" type="datetimeFigureOut">
              <a:rPr lang="en-US" smtClean="0"/>
              <a:t>5/5/24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9C2FB-8682-494C-86EE-3114F2CAA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8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sz="1200" baseline="300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</a:t>
            </a:r>
            <a:r>
              <a:rPr lang="en-US" sz="12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time for ENG course offering in JAPN program</a:t>
            </a:r>
            <a:r>
              <a:rPr lang="en-US" sz="1200" dirty="0">
                <a:solidFill>
                  <a:srgbClr val="0432FF"/>
                </a:solidFill>
                <a:effectLst/>
              </a:rPr>
              <a:t> </a:t>
            </a:r>
            <a:endParaRPr lang="ja-JP" altLang="en-US" sz="1200">
              <a:solidFill>
                <a:srgbClr val="0432FF"/>
              </a:solidFill>
              <a:latin typeface="+mn-lt"/>
              <a:cs typeface="Gill Sans MT"/>
            </a:endParaRPr>
          </a:p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366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099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81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6741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12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329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062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KSU Crit Th courses focus on sets of DOMAINS.</a:t>
            </a:r>
            <a:endParaRPr lang="ja-JP" altLang="en-US" sz="1200">
              <a:solidFill>
                <a:srgbClr val="0432FF"/>
              </a:solidFill>
              <a:latin typeface="+mn-lt"/>
              <a:cs typeface="Gill Sans MT"/>
            </a:endParaRPr>
          </a:p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8118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598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432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“instructional”.    Vs.  “experiential”</a:t>
            </a:r>
            <a:endParaRPr lang="ja-JP" altLang="en-US" sz="1200">
              <a:solidFill>
                <a:srgbClr val="0432FF"/>
              </a:solidFill>
              <a:latin typeface="+mn-lt"/>
              <a:cs typeface="Gill Sans MT"/>
            </a:endParaRPr>
          </a:p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081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94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629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1264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432F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https://</a:t>
            </a:r>
            <a:r>
              <a:rPr lang="en-US" sz="1200" dirty="0" err="1">
                <a:solidFill>
                  <a:srgbClr val="0432F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puzzel.org</a:t>
            </a:r>
            <a:r>
              <a:rPr lang="en-US" sz="1200" dirty="0">
                <a:solidFill>
                  <a:srgbClr val="0432F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/scavenger-hunt/</a:t>
            </a:r>
            <a:r>
              <a:rPr lang="en-US" sz="1200" dirty="0" err="1">
                <a:solidFill>
                  <a:srgbClr val="0432F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play?p</a:t>
            </a:r>
            <a:r>
              <a:rPr lang="en-US" sz="1200" dirty="0">
                <a:solidFill>
                  <a:srgbClr val="0432F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=-NYkM_wUD55B8BztLS0K</a:t>
            </a:r>
            <a:r>
              <a:rPr lang="en-US" sz="1100" dirty="0">
                <a:solidFill>
                  <a:srgbClr val="0432FF"/>
                </a:solidFill>
              </a:rPr>
              <a:t> </a:t>
            </a:r>
            <a:endParaRPr lang="en-US" altLang="ja-JP" sz="1600" dirty="0">
              <a:solidFill>
                <a:srgbClr val="0432FF"/>
              </a:solidFill>
              <a:latin typeface="+mn-lt"/>
              <a:cs typeface="Arial" charset="0"/>
            </a:endParaRPr>
          </a:p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2D50-1B97-8A46-9A74-C265449EA22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29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74138"/>
            <a:ext cx="2057400" cy="273844"/>
          </a:xfrm>
        </p:spPr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74138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874138"/>
            <a:ext cx="2057400" cy="273844"/>
          </a:xfrm>
        </p:spPr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0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4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2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4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6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2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2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8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8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89721-2E5E-A74E-BDA4-3350CBAAF42E}" type="datetimeFigureOut">
              <a:rPr lang="en-US" smtClean="0"/>
              <a:t>5/5/24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EFFAF-D776-0E4A-B23C-093906A31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2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17/06/relationships/model3d" Target="../media/model3d1.glb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93278" y="913201"/>
            <a:ext cx="7484031" cy="1658549"/>
          </a:xfrm>
          <a:noFill/>
          <a:effectLst>
            <a:softEdge rad="101600"/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latin typeface="+mn-lt"/>
                <a:ea typeface="Yu Mincho" panose="02020400000000000000" pitchFamily="18" charset="-128"/>
              </a:rPr>
              <a:t>A pre-internship course: </a:t>
            </a:r>
            <a:br>
              <a:rPr lang="en-US" sz="2800" b="1" dirty="0">
                <a:latin typeface="+mn-lt"/>
                <a:ea typeface="Yu Mincho" panose="02020400000000000000" pitchFamily="18" charset="-128"/>
              </a:rPr>
            </a:br>
            <a:r>
              <a:rPr lang="en-US" sz="2800" b="1" dirty="0">
                <a:latin typeface="+mn-lt"/>
                <a:ea typeface="Yu Mincho" panose="02020400000000000000" pitchFamily="18" charset="-128"/>
              </a:rPr>
              <a:t>Intersecting language, culture, </a:t>
            </a:r>
            <a:br>
              <a:rPr lang="en-US" sz="2800" b="1" dirty="0">
                <a:latin typeface="+mn-lt"/>
                <a:ea typeface="Yu Mincho" panose="02020400000000000000" pitchFamily="18" charset="-128"/>
              </a:rPr>
            </a:br>
            <a:r>
              <a:rPr lang="en-US" sz="2800" b="1" dirty="0">
                <a:latin typeface="+mn-lt"/>
                <a:ea typeface="Yu Mincho" panose="02020400000000000000" pitchFamily="18" charset="-128"/>
              </a:rPr>
              <a:t>and community engagement</a:t>
            </a:r>
            <a:br>
              <a:rPr lang="en-US" sz="1800" b="1" dirty="0">
                <a:latin typeface="+mn-lt"/>
                <a:ea typeface="Yu Mincho" panose="02020400000000000000" pitchFamily="18" charset="-128"/>
              </a:rPr>
            </a:br>
            <a:endParaRPr lang="en-US" sz="3200" b="1" dirty="0">
              <a:latin typeface="+mn-lt"/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256057" y="3276241"/>
            <a:ext cx="4158474" cy="1405600"/>
          </a:xfrm>
          <a:noFill/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en-US" altLang="ja-JP" sz="2100" dirty="0">
                <a:solidFill>
                  <a:srgbClr val="000000"/>
                </a:solidFill>
                <a:cs typeface="Gill Sans MT"/>
              </a:rPr>
              <a:t>Kathy Negrelli</a:t>
            </a:r>
            <a:br>
              <a:rPr lang="en-US" altLang="ja-JP" sz="2100" dirty="0">
                <a:solidFill>
                  <a:srgbClr val="000000"/>
                </a:solidFill>
                <a:cs typeface="Gill Sans MT"/>
              </a:rPr>
            </a:br>
            <a:endParaRPr lang="en-US" altLang="ja-JP" sz="800" dirty="0">
              <a:solidFill>
                <a:srgbClr val="000000"/>
              </a:solidFill>
              <a:cs typeface="Gill Sans MT"/>
            </a:endParaRPr>
          </a:p>
          <a:p>
            <a:pPr>
              <a:lnSpc>
                <a:spcPct val="100000"/>
              </a:lnSpc>
            </a:pPr>
            <a:r>
              <a:rPr lang="en-US" altLang="ja-JP" sz="2100" dirty="0">
                <a:solidFill>
                  <a:srgbClr val="000000"/>
                </a:solidFill>
                <a:cs typeface="Gill Sans MT"/>
              </a:rPr>
              <a:t>  Student Success Summit</a:t>
            </a:r>
            <a:br>
              <a:rPr lang="en-US" altLang="ja-JP" sz="2100" dirty="0">
                <a:solidFill>
                  <a:srgbClr val="000000"/>
                </a:solidFill>
                <a:cs typeface="Gill Sans MT"/>
              </a:rPr>
            </a:br>
            <a:r>
              <a:rPr lang="en-US" altLang="ja-JP" sz="2100" dirty="0">
                <a:solidFill>
                  <a:srgbClr val="000000"/>
                </a:solidFill>
                <a:cs typeface="Gill Sans MT"/>
              </a:rPr>
              <a:t>     Kennesaw State University 2024</a:t>
            </a:r>
            <a:endParaRPr lang="ja-JP" altLang="en-US" sz="2100">
              <a:solidFill>
                <a:srgbClr val="000000"/>
              </a:solidFill>
              <a:cs typeface="Gill Sans MT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B910861-161F-BC6C-91CF-08B32C4D62CB}"/>
              </a:ext>
            </a:extLst>
          </p:cNvPr>
          <p:cNvSpPr txBox="1">
            <a:spLocks/>
          </p:cNvSpPr>
          <p:nvPr/>
        </p:nvSpPr>
        <p:spPr>
          <a:xfrm>
            <a:off x="2348731" y="2055940"/>
            <a:ext cx="4158474" cy="868056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b="1" dirty="0">
                <a:solidFill>
                  <a:srgbClr val="000000"/>
                </a:solidFill>
                <a:latin typeface="+mj-lt"/>
                <a:cs typeface="Gill Sans MT"/>
              </a:rPr>
              <a:t>(Background information on Student Success Summit Activity 1)</a:t>
            </a:r>
            <a:br>
              <a:rPr lang="en-US" altLang="ja-JP" sz="2100" b="1" dirty="0">
                <a:solidFill>
                  <a:srgbClr val="000000"/>
                </a:solidFill>
                <a:latin typeface="+mj-lt"/>
                <a:cs typeface="Gill Sans MT"/>
              </a:rPr>
            </a:br>
            <a:r>
              <a:rPr lang="en-US" altLang="ja-JP" sz="2100" b="1" dirty="0">
                <a:solidFill>
                  <a:srgbClr val="000000"/>
                </a:solidFill>
                <a:latin typeface="+mj-lt"/>
                <a:cs typeface="Gill Sans MT"/>
              </a:rPr>
              <a:t>     </a:t>
            </a:r>
            <a:endParaRPr lang="ja-JP" altLang="en-US" sz="2100" b="1">
              <a:solidFill>
                <a:srgbClr val="000000"/>
              </a:solidFill>
              <a:latin typeface="+mj-l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97129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DEAAA7-A3A1-E484-6510-D18957735E1E}"/>
              </a:ext>
            </a:extLst>
          </p:cNvPr>
          <p:cNvSpPr/>
          <p:nvPr/>
        </p:nvSpPr>
        <p:spPr>
          <a:xfrm>
            <a:off x="138399" y="154180"/>
            <a:ext cx="8867197" cy="49161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949811" y="706719"/>
            <a:ext cx="7055788" cy="4411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br>
              <a:rPr lang="en-US" altLang="ja-JP" sz="2550">
                <a:solidFill>
                  <a:srgbClr val="2F5897"/>
                </a:solidFill>
                <a:latin typeface="+mn-lt"/>
              </a:rPr>
            </a:br>
            <a:endParaRPr lang="en-US" altLang="ja-JP" sz="2550">
              <a:solidFill>
                <a:srgbClr val="2F5897"/>
              </a:solidFill>
              <a:latin typeface="+mn-lt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36E41B3-D2A6-8057-72E2-C62C2F2700D6}"/>
              </a:ext>
            </a:extLst>
          </p:cNvPr>
          <p:cNvSpPr txBox="1">
            <a:spLocks/>
          </p:cNvSpPr>
          <p:nvPr/>
        </p:nvSpPr>
        <p:spPr>
          <a:xfrm>
            <a:off x="1" y="4852085"/>
            <a:ext cx="7682499" cy="436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endParaRPr lang="en-US" altLang="ja-JP" sz="1400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19" name="Picture 18" descr="A close-up of a lock&#10;&#10;Description automatically generated">
            <a:extLst>
              <a:ext uri="{FF2B5EF4-FFF2-40B4-BE49-F238E27FC236}">
                <a16:creationId xmlns:a16="http://schemas.microsoft.com/office/drawing/2014/main" id="{FA69C8DC-71D5-B9FF-6EFF-11021AF05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" y="193376"/>
            <a:ext cx="7416278" cy="2886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0FBAD9-3D62-FF90-BBC0-581791A82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189" y="971688"/>
            <a:ext cx="1551552" cy="1551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B02583-1CEA-F507-0A66-15B618FAA0AC}"/>
              </a:ext>
            </a:extLst>
          </p:cNvPr>
          <p:cNvSpPr txBox="1"/>
          <p:nvPr/>
        </p:nvSpPr>
        <p:spPr>
          <a:xfrm>
            <a:off x="138396" y="3133999"/>
            <a:ext cx="8867196" cy="1954381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15 QUESTIONS</a:t>
            </a:r>
            <a:br>
              <a:rPr lang="en-US" sz="1600" dirty="0"/>
            </a:br>
            <a:r>
              <a:rPr lang="en-US" sz="1700" dirty="0"/>
              <a:t>1. </a:t>
            </a:r>
            <a:r>
              <a:rPr lang="en-US" sz="1700" dirty="0">
                <a:effectLst/>
                <a:ea typeface="SimSun" panose="02010600030101010101" pitchFamily="2" charset="-122"/>
              </a:rPr>
              <a:t>The mission of the </a:t>
            </a:r>
            <a:r>
              <a:rPr lang="en-US" sz="1700" dirty="0">
                <a:ea typeface="SimSun" panose="02010600030101010101" pitchFamily="2" charset="-122"/>
              </a:rPr>
              <a:t>J</a:t>
            </a:r>
            <a:r>
              <a:rPr lang="en-US" sz="1700" dirty="0">
                <a:effectLst/>
                <a:ea typeface="SimSun" panose="02010600030101010101" pitchFamily="2" charset="-122"/>
              </a:rPr>
              <a:t>ASG is to promote ___ between Japan &amp; the people of GA.</a:t>
            </a:r>
            <a:br>
              <a:rPr lang="en-US" sz="1700" dirty="0">
                <a:effectLst/>
                <a:ea typeface="SimSun" panose="02010600030101010101" pitchFamily="2" charset="-122"/>
              </a:rPr>
            </a:br>
            <a:r>
              <a:rPr lang="en-US" sz="1700" dirty="0">
                <a:effectLst/>
                <a:ea typeface="SimSun" panose="02010600030101010101" pitchFamily="2" charset="-122"/>
              </a:rPr>
              <a:t>2. JASG </a:t>
            </a:r>
            <a:r>
              <a:rPr lang="en-US" sz="1700" dirty="0">
                <a:solidFill>
                  <a:srgbClr val="000000"/>
                </a:solidFill>
                <a:effectLst/>
                <a:latin typeface="MuseoSans_500"/>
                <a:ea typeface="Times New Roman" panose="02020603050405020304" pitchFamily="18" charset="0"/>
                <a:cs typeface="Times New Roman" panose="02020603050405020304" pitchFamily="18" charset="0"/>
              </a:rPr>
              <a:t>offers programs in the areas of business, culture, education, public affairs, and ____ _____. </a:t>
            </a:r>
            <a:br>
              <a:rPr lang="en-US" sz="1700" dirty="0">
                <a:effectLst/>
                <a:ea typeface="SimSun" panose="02010600030101010101" pitchFamily="2" charset="-122"/>
              </a:rPr>
            </a:br>
            <a:r>
              <a:rPr lang="en-US" sz="1700" dirty="0">
                <a:effectLst/>
                <a:ea typeface="SimSun" panose="02010600030101010101" pitchFamily="2" charset="-122"/>
              </a:rPr>
              <a:t>3. In what year was the JASG established?</a:t>
            </a:r>
            <a:br>
              <a:rPr lang="en-US" sz="1700" dirty="0">
                <a:effectLst/>
                <a:ea typeface="SimSun" panose="02010600030101010101" pitchFamily="2" charset="-122"/>
              </a:rPr>
            </a:br>
            <a:r>
              <a:rPr lang="en-US" sz="1700" dirty="0">
                <a:effectLst/>
                <a:ea typeface="SimSun" panose="02010600030101010101" pitchFamily="2" charset="-122"/>
              </a:rPr>
              <a:t>4</a:t>
            </a:r>
            <a:r>
              <a:rPr lang="en-US" sz="1600" dirty="0">
                <a:effectLst/>
                <a:ea typeface="SimSun" panose="02010600030101010101" pitchFamily="2" charset="-122"/>
              </a:rPr>
              <a:t>. </a:t>
            </a:r>
            <a:r>
              <a:rPr lang="en-US" sz="1800" dirty="0">
                <a:solidFill>
                  <a:srgbClr val="000000"/>
                </a:solidFill>
                <a:effectLst/>
                <a:latin typeface="MuseoSans_500"/>
                <a:ea typeface="SimSun" panose="02010600030101010101" pitchFamily="2" charset="-122"/>
                <a:cs typeface="Times New Roman" panose="02020603050405020304" pitchFamily="18" charset="0"/>
              </a:rPr>
              <a:t>In 1976, the former GA Governor George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useoSans_500"/>
                <a:ea typeface="SimSun" panose="02010600030101010101" pitchFamily="2" charset="-122"/>
                <a:cs typeface="Times New Roman" panose="02020603050405020304" pitchFamily="18" charset="0"/>
              </a:rPr>
              <a:t>Busbee</a:t>
            </a:r>
            <a:r>
              <a:rPr lang="en-US" sz="1800" dirty="0">
                <a:solidFill>
                  <a:srgbClr val="000000"/>
                </a:solidFill>
                <a:effectLst/>
                <a:latin typeface="MuseoSans_500"/>
                <a:ea typeface="SimSun" panose="02010600030101010101" pitchFamily="2" charset="-122"/>
                <a:cs typeface="Times New Roman" panose="02020603050405020304" pitchFamily="18" charset="0"/>
              </a:rPr>
              <a:t>, created the Southeast U.S.–Japan</a:t>
            </a:r>
            <a:br>
              <a:rPr lang="en-US" sz="1800" dirty="0">
                <a:solidFill>
                  <a:srgbClr val="000000"/>
                </a:solidFill>
                <a:effectLst/>
                <a:latin typeface="MuseoSans_50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useoSans_500"/>
                <a:ea typeface="SimSun" panose="02010600030101010101" pitchFamily="2" charset="-122"/>
                <a:cs typeface="Times New Roman" panose="02020603050405020304" pitchFamily="18" charset="0"/>
              </a:rPr>
              <a:t>    Association (abbreviated as ____-Japan) to promote trade, investment, understanding and</a:t>
            </a:r>
            <a:br>
              <a:rPr lang="en-US" sz="1800" dirty="0">
                <a:solidFill>
                  <a:srgbClr val="000000"/>
                </a:solidFill>
                <a:effectLst/>
                <a:latin typeface="MuseoSans_50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useoSans_500"/>
                <a:ea typeface="SimSun" panose="02010600030101010101" pitchFamily="2" charset="-122"/>
                <a:cs typeface="Times New Roman" panose="02020603050405020304" pitchFamily="18" charset="0"/>
              </a:rPr>
              <a:t>    friendship between Japan and the southeastern United States.</a:t>
            </a:r>
            <a:r>
              <a:rPr lang="en-US" sz="1600" dirty="0">
                <a:effectLst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695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1949811" y="706719"/>
            <a:ext cx="7055788" cy="4411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br>
              <a:rPr lang="en-US" altLang="ja-JP" sz="2550">
                <a:solidFill>
                  <a:srgbClr val="2F5897"/>
                </a:solidFill>
                <a:latin typeface="+mn-lt"/>
              </a:rPr>
            </a:br>
            <a:endParaRPr lang="en-US" altLang="ja-JP" sz="2550">
              <a:solidFill>
                <a:srgbClr val="2F5897"/>
              </a:solidFill>
              <a:latin typeface="+mn-lt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36E41B3-D2A6-8057-72E2-C62C2F2700D6}"/>
              </a:ext>
            </a:extLst>
          </p:cNvPr>
          <p:cNvSpPr txBox="1">
            <a:spLocks/>
          </p:cNvSpPr>
          <p:nvPr/>
        </p:nvSpPr>
        <p:spPr>
          <a:xfrm>
            <a:off x="1" y="4852085"/>
            <a:ext cx="7682499" cy="436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endParaRPr lang="en-US" altLang="ja-JP" sz="140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64032C1-E502-8DAF-36F2-D678DD077DB6}"/>
              </a:ext>
            </a:extLst>
          </p:cNvPr>
          <p:cNvSpPr txBox="1">
            <a:spLocks/>
          </p:cNvSpPr>
          <p:nvPr/>
        </p:nvSpPr>
        <p:spPr>
          <a:xfrm>
            <a:off x="450750" y="366321"/>
            <a:ext cx="6214127" cy="54178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800" b="1" dirty="0">
                <a:solidFill>
                  <a:srgbClr val="000000"/>
                </a:solidFill>
                <a:latin typeface="+mn-lt"/>
              </a:rPr>
              <a:t>STUDENT SUCCESS SUMMIT - ACTIVITY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932F85-AB8C-1B01-8C73-17BB58802E6B}"/>
              </a:ext>
            </a:extLst>
          </p:cNvPr>
          <p:cNvSpPr txBox="1"/>
          <p:nvPr/>
        </p:nvSpPr>
        <p:spPr>
          <a:xfrm>
            <a:off x="415499" y="769900"/>
            <a:ext cx="8374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000000"/>
                </a:solidFill>
              </a:rPr>
              <a:t>Begin creating a Website Scavenger Hunt for your course 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328C89-1AE8-BFD4-DD8B-AD830B250480}"/>
              </a:ext>
            </a:extLst>
          </p:cNvPr>
          <p:cNvSpPr/>
          <p:nvPr/>
        </p:nvSpPr>
        <p:spPr>
          <a:xfrm>
            <a:off x="6664877" y="4099682"/>
            <a:ext cx="2013537" cy="585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C75B2E-F895-F047-DA38-BE9BD19E9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471" y="4277181"/>
            <a:ext cx="793128" cy="7931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2F6C37-CC89-EEF6-584A-51B14F2FB519}"/>
              </a:ext>
            </a:extLst>
          </p:cNvPr>
          <p:cNvSpPr txBox="1"/>
          <p:nvPr/>
        </p:nvSpPr>
        <p:spPr>
          <a:xfrm>
            <a:off x="424617" y="1499508"/>
            <a:ext cx="8242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1. Choose a website that is an integral site for your course.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2. Make a list of 5 or more essential facts that you want your students to search for.</a:t>
            </a:r>
            <a:endParaRPr lang="en-US" dirty="0"/>
          </a:p>
        </p:txBody>
      </p:sp>
      <p:pic>
        <p:nvPicPr>
          <p:cNvPr id="18" name="Picture 17" descr="A screenshot of a dashboard&#10;&#10;Description automatically generated">
            <a:extLst>
              <a:ext uri="{FF2B5EF4-FFF2-40B4-BE49-F238E27FC236}">
                <a16:creationId xmlns:a16="http://schemas.microsoft.com/office/drawing/2014/main" id="{7CB7762F-A247-88AF-994A-0391EA374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556" y="2501638"/>
            <a:ext cx="5869858" cy="13886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23F4D8-A507-AFE4-5A45-E7DD46DBAFEB}"/>
              </a:ext>
            </a:extLst>
          </p:cNvPr>
          <p:cNvSpPr txBox="1"/>
          <p:nvPr/>
        </p:nvSpPr>
        <p:spPr>
          <a:xfrm>
            <a:off x="415500" y="2428030"/>
            <a:ext cx="23930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3. Go to </a:t>
            </a:r>
            <a:r>
              <a:rPr lang="en-US" altLang="ja-JP" dirty="0" err="1">
                <a:solidFill>
                  <a:srgbClr val="0712FF"/>
                </a:solidFill>
              </a:rPr>
              <a:t>puzzel.org</a:t>
            </a:r>
            <a:r>
              <a:rPr lang="en-US" altLang="ja-JP" dirty="0">
                <a:solidFill>
                  <a:srgbClr val="000000"/>
                </a:solidFill>
              </a:rPr>
              <a:t>; click on Dashboard tab; select Scavenger Hunt under “Create New Puzzle”. Click START.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6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1949811" y="706719"/>
            <a:ext cx="7055788" cy="4411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br>
              <a:rPr lang="en-US" altLang="ja-JP" sz="2550">
                <a:solidFill>
                  <a:srgbClr val="2F5897"/>
                </a:solidFill>
                <a:latin typeface="+mn-lt"/>
              </a:rPr>
            </a:br>
            <a:endParaRPr lang="en-US" altLang="ja-JP" sz="2550">
              <a:solidFill>
                <a:srgbClr val="2F5897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328C89-1AE8-BFD4-DD8B-AD830B250480}"/>
              </a:ext>
            </a:extLst>
          </p:cNvPr>
          <p:cNvSpPr/>
          <p:nvPr/>
        </p:nvSpPr>
        <p:spPr>
          <a:xfrm>
            <a:off x="6664877" y="4099682"/>
            <a:ext cx="2013537" cy="585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screenshot of a dashboard&#10;&#10;Description automatically generated">
            <a:extLst>
              <a:ext uri="{FF2B5EF4-FFF2-40B4-BE49-F238E27FC236}">
                <a16:creationId xmlns:a16="http://schemas.microsoft.com/office/drawing/2014/main" id="{7CB7762F-A247-88AF-994A-0391EA374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642" y="2054682"/>
            <a:ext cx="5869858" cy="13886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E31432-CA8A-3483-A6F1-8C4FC62C3105}"/>
              </a:ext>
            </a:extLst>
          </p:cNvPr>
          <p:cNvSpPr/>
          <p:nvPr/>
        </p:nvSpPr>
        <p:spPr>
          <a:xfrm>
            <a:off x="91713" y="73022"/>
            <a:ext cx="8867198" cy="486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screenshot of a puzzle&#10;&#10;Description automatically generated">
            <a:extLst>
              <a:ext uri="{FF2B5EF4-FFF2-40B4-BE49-F238E27FC236}">
                <a16:creationId xmlns:a16="http://schemas.microsoft.com/office/drawing/2014/main" id="{5DFA89A3-7CD2-A62B-6080-E320C7306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627" y="1521630"/>
            <a:ext cx="2106597" cy="2827275"/>
          </a:xfrm>
          <a:prstGeom prst="rect">
            <a:avLst/>
          </a:prstGeom>
        </p:spPr>
      </p:pic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74B3DDE3-BEBE-0547-7239-500BE495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3" y="799140"/>
            <a:ext cx="5179284" cy="303124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29" name="Picture 28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4B9A5D60-2C71-793E-7AA6-60DC0A240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558" y="3881274"/>
            <a:ext cx="1343737" cy="330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8F4E5-C009-FCD4-2B6C-6E7329D9F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561" y="4667745"/>
            <a:ext cx="4826000" cy="22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15CE2F-B60F-B6B1-E3D0-03CC36A9E1F0}"/>
              </a:ext>
            </a:extLst>
          </p:cNvPr>
          <p:cNvSpPr txBox="1"/>
          <p:nvPr/>
        </p:nvSpPr>
        <p:spPr>
          <a:xfrm>
            <a:off x="247637" y="164300"/>
            <a:ext cx="8757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4. Add a </a:t>
            </a:r>
            <a:r>
              <a:rPr lang="en-US" altLang="ja-JP" b="1" dirty="0">
                <a:solidFill>
                  <a:srgbClr val="000000"/>
                </a:solidFill>
              </a:rPr>
              <a:t>TITLE     </a:t>
            </a:r>
            <a:r>
              <a:rPr lang="en-US" altLang="ja-JP" dirty="0">
                <a:solidFill>
                  <a:srgbClr val="000000"/>
                </a:solidFill>
              </a:rPr>
              <a:t>. Pose your first question in the </a:t>
            </a:r>
            <a:r>
              <a:rPr lang="en-US" altLang="ja-JP" b="1" dirty="0">
                <a:solidFill>
                  <a:srgbClr val="000000"/>
                </a:solidFill>
              </a:rPr>
              <a:t>DESCRIPTION      </a:t>
            </a:r>
            <a:r>
              <a:rPr lang="en-US" altLang="ja-JP" dirty="0">
                <a:solidFill>
                  <a:srgbClr val="000000"/>
                </a:solidFill>
              </a:rPr>
              <a:t>. Include the </a:t>
            </a:r>
            <a:r>
              <a:rPr lang="en-US" altLang="ja-JP" b="1" dirty="0">
                <a:solidFill>
                  <a:srgbClr val="000000"/>
                </a:solidFill>
              </a:rPr>
              <a:t>URL</a:t>
            </a:r>
            <a:r>
              <a:rPr lang="en-US" altLang="ja-JP" dirty="0">
                <a:solidFill>
                  <a:srgbClr val="000000"/>
                </a:solidFill>
              </a:rPr>
              <a:t>.     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Type the answer to the question/challenge next to </a:t>
            </a:r>
            <a:r>
              <a:rPr lang="en-US" altLang="ja-JP" b="1" dirty="0">
                <a:solidFill>
                  <a:srgbClr val="000000"/>
                </a:solidFill>
              </a:rPr>
              <a:t>CODE TO UNLOCK NEXT CHALLENGE</a:t>
            </a:r>
            <a:r>
              <a:rPr lang="en-US" altLang="ja-JP" dirty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D48398EB-D46B-A81A-DD68-D7A783CE63F7}"/>
              </a:ext>
            </a:extLst>
          </p:cNvPr>
          <p:cNvSpPr/>
          <p:nvPr/>
        </p:nvSpPr>
        <p:spPr>
          <a:xfrm>
            <a:off x="8502358" y="506384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FEBBD7EF-7541-A1E8-9F16-1718CCBB2399}"/>
              </a:ext>
            </a:extLst>
          </p:cNvPr>
          <p:cNvSpPr/>
          <p:nvPr/>
        </p:nvSpPr>
        <p:spPr>
          <a:xfrm>
            <a:off x="1533597" y="3250017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46BFE2DD-B37E-F243-4E54-4A36CCE5C6C4}"/>
              </a:ext>
            </a:extLst>
          </p:cNvPr>
          <p:cNvSpPr/>
          <p:nvPr/>
        </p:nvSpPr>
        <p:spPr>
          <a:xfrm>
            <a:off x="613227" y="2873820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749C272A-B451-AC92-01DA-ACA6FA0CD0F3}"/>
              </a:ext>
            </a:extLst>
          </p:cNvPr>
          <p:cNvSpPr/>
          <p:nvPr/>
        </p:nvSpPr>
        <p:spPr>
          <a:xfrm>
            <a:off x="1188298" y="1641761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FC0CE61F-5BC6-6904-2281-A063A3BA045B}"/>
              </a:ext>
            </a:extLst>
          </p:cNvPr>
          <p:cNvSpPr/>
          <p:nvPr/>
        </p:nvSpPr>
        <p:spPr>
          <a:xfrm>
            <a:off x="850376" y="1134141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568F0F3D-0EF5-E8FE-1279-4EA99CED9CB6}"/>
              </a:ext>
            </a:extLst>
          </p:cNvPr>
          <p:cNvSpPr/>
          <p:nvPr/>
        </p:nvSpPr>
        <p:spPr>
          <a:xfrm>
            <a:off x="6254697" y="3396672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6CA91B-29B3-8889-8AFE-15C572B89F3F}"/>
              </a:ext>
            </a:extLst>
          </p:cNvPr>
          <p:cNvSpPr txBox="1"/>
          <p:nvPr/>
        </p:nvSpPr>
        <p:spPr>
          <a:xfrm>
            <a:off x="5322558" y="1392708"/>
            <a:ext cx="17040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5. You will see everything you input populate on the right side of the screen. Be sure to click SAVE CHANGES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below it. </a:t>
            </a:r>
            <a:endParaRPr lang="en-US" dirty="0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E4917DA7-820E-2A28-690B-10A293B85F1F}"/>
              </a:ext>
            </a:extLst>
          </p:cNvPr>
          <p:cNvSpPr/>
          <p:nvPr/>
        </p:nvSpPr>
        <p:spPr>
          <a:xfrm>
            <a:off x="7565090" y="4508896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5FEF4C-C5C4-DA76-93BB-A90DA2A62526}"/>
              </a:ext>
            </a:extLst>
          </p:cNvPr>
          <p:cNvSpPr txBox="1"/>
          <p:nvPr/>
        </p:nvSpPr>
        <p:spPr>
          <a:xfrm>
            <a:off x="98169" y="4159194"/>
            <a:ext cx="4092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6. Click </a:t>
            </a:r>
            <a:r>
              <a:rPr lang="en-US" altLang="ja-JP" b="1" dirty="0">
                <a:solidFill>
                  <a:srgbClr val="000000"/>
                </a:solidFill>
              </a:rPr>
              <a:t>ADD CHALLENGE</a:t>
            </a:r>
            <a:r>
              <a:rPr lang="en-US" altLang="ja-JP" dirty="0">
                <a:solidFill>
                  <a:srgbClr val="000000"/>
                </a:solidFill>
              </a:rPr>
              <a:t>      to input next question, and continue with remaining questions.</a:t>
            </a:r>
            <a:endParaRPr lang="en-US" dirty="0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66743D6E-6F33-115D-4BB8-791004DF10E6}"/>
              </a:ext>
            </a:extLst>
          </p:cNvPr>
          <p:cNvSpPr/>
          <p:nvPr/>
        </p:nvSpPr>
        <p:spPr>
          <a:xfrm>
            <a:off x="2501881" y="4238627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B2758A57-3625-F17E-7BDA-967B5D1CD6FD}"/>
              </a:ext>
            </a:extLst>
          </p:cNvPr>
          <p:cNvSpPr/>
          <p:nvPr/>
        </p:nvSpPr>
        <p:spPr>
          <a:xfrm>
            <a:off x="3176295" y="3926826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5-Point Star 27">
            <a:extLst>
              <a:ext uri="{FF2B5EF4-FFF2-40B4-BE49-F238E27FC236}">
                <a16:creationId xmlns:a16="http://schemas.microsoft.com/office/drawing/2014/main" id="{F45271D0-97EA-C7F8-28FC-ACC15E99847A}"/>
              </a:ext>
            </a:extLst>
          </p:cNvPr>
          <p:cNvSpPr/>
          <p:nvPr/>
        </p:nvSpPr>
        <p:spPr>
          <a:xfrm>
            <a:off x="8032695" y="230294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CA9AEAF1-67E8-1BA6-AF51-491BA25FDEF0}"/>
              </a:ext>
            </a:extLst>
          </p:cNvPr>
          <p:cNvSpPr/>
          <p:nvPr/>
        </p:nvSpPr>
        <p:spPr>
          <a:xfrm>
            <a:off x="6141626" y="219824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5-Point Star 30">
            <a:extLst>
              <a:ext uri="{FF2B5EF4-FFF2-40B4-BE49-F238E27FC236}">
                <a16:creationId xmlns:a16="http://schemas.microsoft.com/office/drawing/2014/main" id="{29E5A06D-A4D0-E4E3-DB8C-2CEC177CEFBD}"/>
              </a:ext>
            </a:extLst>
          </p:cNvPr>
          <p:cNvSpPr/>
          <p:nvPr/>
        </p:nvSpPr>
        <p:spPr>
          <a:xfrm>
            <a:off x="1646668" y="218773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88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36E41B3-D2A6-8057-72E2-C62C2F2700D6}"/>
              </a:ext>
            </a:extLst>
          </p:cNvPr>
          <p:cNvSpPr txBox="1">
            <a:spLocks/>
          </p:cNvSpPr>
          <p:nvPr/>
        </p:nvSpPr>
        <p:spPr>
          <a:xfrm>
            <a:off x="1" y="4852085"/>
            <a:ext cx="7682499" cy="436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endParaRPr lang="en-US" altLang="ja-JP" sz="140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328C89-1AE8-BFD4-DD8B-AD830B250480}"/>
              </a:ext>
            </a:extLst>
          </p:cNvPr>
          <p:cNvSpPr/>
          <p:nvPr/>
        </p:nvSpPr>
        <p:spPr>
          <a:xfrm>
            <a:off x="6664877" y="4099682"/>
            <a:ext cx="2013537" cy="585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31432-CA8A-3483-A6F1-8C4FC62C3105}"/>
              </a:ext>
            </a:extLst>
          </p:cNvPr>
          <p:cNvSpPr/>
          <p:nvPr/>
        </p:nvSpPr>
        <p:spPr>
          <a:xfrm>
            <a:off x="59841" y="161209"/>
            <a:ext cx="8867198" cy="486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5CE2F-B60F-B6B1-E3D0-03CC36A9E1F0}"/>
              </a:ext>
            </a:extLst>
          </p:cNvPr>
          <p:cNvSpPr txBox="1"/>
          <p:nvPr/>
        </p:nvSpPr>
        <p:spPr>
          <a:xfrm>
            <a:off x="207227" y="665273"/>
            <a:ext cx="4150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7. Continue inputting all questions.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    </a:t>
            </a:r>
            <a:r>
              <a:rPr lang="en-US" altLang="ja-JP" b="1" dirty="0">
                <a:solidFill>
                  <a:srgbClr val="000000"/>
                </a:solidFill>
              </a:rPr>
              <a:t>Play</a:t>
            </a:r>
            <a:r>
              <a:rPr lang="en-US" altLang="ja-JP" dirty="0">
                <a:solidFill>
                  <a:srgbClr val="000000"/>
                </a:solidFill>
              </a:rPr>
              <a:t> the puzzle and edit as needed. </a:t>
            </a:r>
            <a:endParaRPr lang="en-US" dirty="0"/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D48398EB-D46B-A81A-DD68-D7A783CE63F7}"/>
              </a:ext>
            </a:extLst>
          </p:cNvPr>
          <p:cNvSpPr/>
          <p:nvPr/>
        </p:nvSpPr>
        <p:spPr>
          <a:xfrm>
            <a:off x="3800840" y="988438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828A01A-6EBC-434B-1AF0-005D73D80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234" y="89772"/>
            <a:ext cx="4995984" cy="2183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45D862-D563-A427-EA34-091173262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676" y="2349979"/>
            <a:ext cx="4353670" cy="344059"/>
          </a:xfrm>
          <a:prstGeom prst="rect">
            <a:avLst/>
          </a:prstGeom>
        </p:spPr>
      </p:pic>
      <p:sp>
        <p:nvSpPr>
          <p:cNvPr id="16" name="5-Point Star 15">
            <a:extLst>
              <a:ext uri="{FF2B5EF4-FFF2-40B4-BE49-F238E27FC236}">
                <a16:creationId xmlns:a16="http://schemas.microsoft.com/office/drawing/2014/main" id="{C995B981-DF40-432C-D877-3CB171B9FB0B}"/>
              </a:ext>
            </a:extLst>
          </p:cNvPr>
          <p:cNvSpPr/>
          <p:nvPr/>
        </p:nvSpPr>
        <p:spPr>
          <a:xfrm>
            <a:off x="8823702" y="2411644"/>
            <a:ext cx="226142" cy="20521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234FE-ABF6-756B-4E27-F10CAEE1787A}"/>
              </a:ext>
            </a:extLst>
          </p:cNvPr>
          <p:cNvSpPr txBox="1"/>
          <p:nvPr/>
        </p:nvSpPr>
        <p:spPr>
          <a:xfrm>
            <a:off x="59841" y="2519209"/>
            <a:ext cx="3823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8. When complete, click the </a:t>
            </a:r>
            <a:r>
              <a:rPr lang="en-US" altLang="ja-JP" b="1" dirty="0">
                <a:solidFill>
                  <a:srgbClr val="000000"/>
                </a:solidFill>
              </a:rPr>
              <a:t>SETTINGS</a:t>
            </a:r>
            <a:br>
              <a:rPr lang="en-US" altLang="ja-JP" b="1" dirty="0">
                <a:solidFill>
                  <a:srgbClr val="000000"/>
                </a:solidFill>
              </a:rPr>
            </a:br>
            <a:r>
              <a:rPr lang="en-US" altLang="ja-JP" b="1" dirty="0">
                <a:solidFill>
                  <a:srgbClr val="000000"/>
                </a:solidFill>
              </a:rPr>
              <a:t>    </a:t>
            </a:r>
            <a:r>
              <a:rPr lang="en-US" altLang="ja-JP" dirty="0">
                <a:solidFill>
                  <a:srgbClr val="000000"/>
                </a:solidFill>
              </a:rPr>
              <a:t> tab to add the </a:t>
            </a:r>
            <a:r>
              <a:rPr lang="en-US" altLang="ja-JP" b="1" dirty="0">
                <a:solidFill>
                  <a:srgbClr val="000000"/>
                </a:solidFill>
              </a:rPr>
              <a:t>NAME</a:t>
            </a:r>
            <a:r>
              <a:rPr lang="en-US" altLang="ja-JP" dirty="0">
                <a:solidFill>
                  <a:srgbClr val="000000"/>
                </a:solidFill>
              </a:rPr>
              <a:t> of the puzzle.</a:t>
            </a:r>
            <a:endParaRPr lang="en-US" dirty="0"/>
          </a:p>
        </p:txBody>
      </p:sp>
      <p:pic>
        <p:nvPicPr>
          <p:cNvPr id="32" name="Picture 31" descr="A screenshot of a phone&#10;&#10;Description automatically generated">
            <a:extLst>
              <a:ext uri="{FF2B5EF4-FFF2-40B4-BE49-F238E27FC236}">
                <a16:creationId xmlns:a16="http://schemas.microsoft.com/office/drawing/2014/main" id="{20C87628-4EA4-F71B-1C8E-D86967A98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26" y="3229570"/>
            <a:ext cx="5541924" cy="1431664"/>
          </a:xfrm>
          <a:prstGeom prst="rect">
            <a:avLst/>
          </a:prstGeom>
        </p:spPr>
      </p:pic>
      <p:sp>
        <p:nvSpPr>
          <p:cNvPr id="36" name="5-Point Star 35">
            <a:extLst>
              <a:ext uri="{FF2B5EF4-FFF2-40B4-BE49-F238E27FC236}">
                <a16:creationId xmlns:a16="http://schemas.microsoft.com/office/drawing/2014/main" id="{639B19AC-E225-8A04-1D1F-7506C50FB70D}"/>
              </a:ext>
            </a:extLst>
          </p:cNvPr>
          <p:cNvSpPr/>
          <p:nvPr/>
        </p:nvSpPr>
        <p:spPr>
          <a:xfrm>
            <a:off x="3092658" y="4390546"/>
            <a:ext cx="289692" cy="244076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60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36E41B3-D2A6-8057-72E2-C62C2F2700D6}"/>
              </a:ext>
            </a:extLst>
          </p:cNvPr>
          <p:cNvSpPr txBox="1">
            <a:spLocks/>
          </p:cNvSpPr>
          <p:nvPr/>
        </p:nvSpPr>
        <p:spPr>
          <a:xfrm>
            <a:off x="1" y="4852085"/>
            <a:ext cx="7682499" cy="436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endParaRPr lang="en-US" altLang="ja-JP" sz="140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328C89-1AE8-BFD4-DD8B-AD830B250480}"/>
              </a:ext>
            </a:extLst>
          </p:cNvPr>
          <p:cNvSpPr/>
          <p:nvPr/>
        </p:nvSpPr>
        <p:spPr>
          <a:xfrm>
            <a:off x="6664877" y="4099682"/>
            <a:ext cx="2013537" cy="585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31432-CA8A-3483-A6F1-8C4FC62C3105}"/>
              </a:ext>
            </a:extLst>
          </p:cNvPr>
          <p:cNvSpPr/>
          <p:nvPr/>
        </p:nvSpPr>
        <p:spPr>
          <a:xfrm>
            <a:off x="122564" y="104923"/>
            <a:ext cx="8867198" cy="486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5CE2F-B60F-B6B1-E3D0-03CC36A9E1F0}"/>
              </a:ext>
            </a:extLst>
          </p:cNvPr>
          <p:cNvSpPr txBox="1"/>
          <p:nvPr/>
        </p:nvSpPr>
        <p:spPr>
          <a:xfrm>
            <a:off x="3841250" y="301684"/>
            <a:ext cx="4997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9. Click the </a:t>
            </a:r>
            <a:r>
              <a:rPr lang="en-US" altLang="ja-JP" b="1" dirty="0">
                <a:solidFill>
                  <a:srgbClr val="000000"/>
                </a:solidFill>
              </a:rPr>
              <a:t>Publish </a:t>
            </a:r>
            <a:r>
              <a:rPr lang="en-US" altLang="ja-JP" dirty="0">
                <a:solidFill>
                  <a:srgbClr val="000000"/>
                </a:solidFill>
              </a:rPr>
              <a:t>tab to generate a </a:t>
            </a:r>
            <a:r>
              <a:rPr lang="en-US" altLang="ja-JP" b="1" dirty="0">
                <a:solidFill>
                  <a:srgbClr val="000000"/>
                </a:solidFill>
              </a:rPr>
              <a:t>QR code </a:t>
            </a:r>
            <a:r>
              <a:rPr lang="en-US" altLang="ja-JP" dirty="0">
                <a:solidFill>
                  <a:srgbClr val="000000"/>
                </a:solidFill>
              </a:rPr>
              <a:t>or 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    </a:t>
            </a:r>
            <a:r>
              <a:rPr lang="en-US" altLang="ja-JP" b="1" dirty="0">
                <a:solidFill>
                  <a:srgbClr val="000000"/>
                </a:solidFill>
              </a:rPr>
              <a:t>link </a:t>
            </a:r>
            <a:r>
              <a:rPr lang="en-US" altLang="ja-JP" dirty="0">
                <a:solidFill>
                  <a:srgbClr val="000000"/>
                </a:solidFill>
              </a:rPr>
              <a:t>to the puzzle.</a:t>
            </a:r>
            <a:endParaRPr lang="en-US" dirty="0"/>
          </a:p>
        </p:txBody>
      </p:sp>
      <p:pic>
        <p:nvPicPr>
          <p:cNvPr id="30" name="Picture 29" descr="A screenshot of a puzzle game&#10;&#10;Description automatically generated">
            <a:extLst>
              <a:ext uri="{FF2B5EF4-FFF2-40B4-BE49-F238E27FC236}">
                <a16:creationId xmlns:a16="http://schemas.microsoft.com/office/drawing/2014/main" id="{B29673EC-89FC-2C26-7D46-CA556D12B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38" y="87114"/>
            <a:ext cx="3601849" cy="2790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CC352-CE27-EEAC-BC55-CEFB16E7170D}"/>
              </a:ext>
            </a:extLst>
          </p:cNvPr>
          <p:cNvSpPr txBox="1"/>
          <p:nvPr/>
        </p:nvSpPr>
        <p:spPr>
          <a:xfrm>
            <a:off x="3905160" y="2615263"/>
            <a:ext cx="4997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10. </a:t>
            </a:r>
            <a:r>
              <a:rPr lang="en-US" altLang="ja-JP" b="1" dirty="0">
                <a:solidFill>
                  <a:srgbClr val="000000"/>
                </a:solidFill>
              </a:rPr>
              <a:t>Puzzle is ready </a:t>
            </a:r>
            <a:r>
              <a:rPr lang="en-US" altLang="ja-JP" dirty="0">
                <a:solidFill>
                  <a:srgbClr val="000000"/>
                </a:solidFill>
              </a:rPr>
              <a:t>to share with students!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045D4-E15F-AFBE-DB99-599F99CD7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878" y="2964259"/>
            <a:ext cx="5829083" cy="460001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1DD85C2-11E1-C245-37E3-B6D6BA140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773" y="3423500"/>
            <a:ext cx="3707156" cy="16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9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E31432-CA8A-3483-A6F1-8C4FC62C3105}"/>
              </a:ext>
            </a:extLst>
          </p:cNvPr>
          <p:cNvSpPr/>
          <p:nvPr/>
        </p:nvSpPr>
        <p:spPr>
          <a:xfrm>
            <a:off x="122564" y="138392"/>
            <a:ext cx="8867198" cy="486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28640677-5DCA-A05A-7CC5-9B2F5642E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38" y="609599"/>
            <a:ext cx="4685410" cy="3688326"/>
          </a:xfrm>
          <a:prstGeom prst="rect">
            <a:avLst/>
          </a:prstGeom>
          <a:ln w="15875">
            <a:solidFill>
              <a:schemeClr val="accent1">
                <a:shade val="15000"/>
              </a:schemeClr>
            </a:solidFill>
          </a:ln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993B4D5-3608-8A6F-7251-4B3DA15E0D68}"/>
              </a:ext>
            </a:extLst>
          </p:cNvPr>
          <p:cNvSpPr/>
          <p:nvPr/>
        </p:nvSpPr>
        <p:spPr>
          <a:xfrm>
            <a:off x="5363110" y="243247"/>
            <a:ext cx="3377768" cy="4657006"/>
          </a:xfrm>
          <a:custGeom>
            <a:avLst/>
            <a:gdLst>
              <a:gd name="connsiteX0" fmla="*/ 0 w 3377768"/>
              <a:gd name="connsiteY0" fmla="*/ 562973 h 4657006"/>
              <a:gd name="connsiteX1" fmla="*/ 562973 w 3377768"/>
              <a:gd name="connsiteY1" fmla="*/ 0 h 4657006"/>
              <a:gd name="connsiteX2" fmla="*/ 1148447 w 3377768"/>
              <a:gd name="connsiteY2" fmla="*/ 0 h 4657006"/>
              <a:gd name="connsiteX3" fmla="*/ 1666366 w 3377768"/>
              <a:gd name="connsiteY3" fmla="*/ 0 h 4657006"/>
              <a:gd name="connsiteX4" fmla="*/ 2251840 w 3377768"/>
              <a:gd name="connsiteY4" fmla="*/ 0 h 4657006"/>
              <a:gd name="connsiteX5" fmla="*/ 2814795 w 3377768"/>
              <a:gd name="connsiteY5" fmla="*/ 0 h 4657006"/>
              <a:gd name="connsiteX6" fmla="*/ 3377768 w 3377768"/>
              <a:gd name="connsiteY6" fmla="*/ 562973 h 4657006"/>
              <a:gd name="connsiteX7" fmla="*/ 3377768 w 3377768"/>
              <a:gd name="connsiteY7" fmla="*/ 1116172 h 4657006"/>
              <a:gd name="connsiteX8" fmla="*/ 3377768 w 3377768"/>
              <a:gd name="connsiteY8" fmla="*/ 1634061 h 4657006"/>
              <a:gd name="connsiteX9" fmla="*/ 3377768 w 3377768"/>
              <a:gd name="connsiteY9" fmla="*/ 2257882 h 4657006"/>
              <a:gd name="connsiteX10" fmla="*/ 3377768 w 3377768"/>
              <a:gd name="connsiteY10" fmla="*/ 2775771 h 4657006"/>
              <a:gd name="connsiteX11" fmla="*/ 3377768 w 3377768"/>
              <a:gd name="connsiteY11" fmla="*/ 3258349 h 4657006"/>
              <a:gd name="connsiteX12" fmla="*/ 3377768 w 3377768"/>
              <a:gd name="connsiteY12" fmla="*/ 4094033 h 4657006"/>
              <a:gd name="connsiteX13" fmla="*/ 2814795 w 3377768"/>
              <a:gd name="connsiteY13" fmla="*/ 4657006 h 4657006"/>
              <a:gd name="connsiteX14" fmla="*/ 2319394 w 3377768"/>
              <a:gd name="connsiteY14" fmla="*/ 4657006 h 4657006"/>
              <a:gd name="connsiteX15" fmla="*/ 1711402 w 3377768"/>
              <a:gd name="connsiteY15" fmla="*/ 4657006 h 4657006"/>
              <a:gd name="connsiteX16" fmla="*/ 1148447 w 3377768"/>
              <a:gd name="connsiteY16" fmla="*/ 4657006 h 4657006"/>
              <a:gd name="connsiteX17" fmla="*/ 562973 w 3377768"/>
              <a:gd name="connsiteY17" fmla="*/ 4657006 h 4657006"/>
              <a:gd name="connsiteX18" fmla="*/ 0 w 3377768"/>
              <a:gd name="connsiteY18" fmla="*/ 4094033 h 4657006"/>
              <a:gd name="connsiteX19" fmla="*/ 0 w 3377768"/>
              <a:gd name="connsiteY19" fmla="*/ 3434902 h 4657006"/>
              <a:gd name="connsiteX20" fmla="*/ 0 w 3377768"/>
              <a:gd name="connsiteY20" fmla="*/ 2917013 h 4657006"/>
              <a:gd name="connsiteX21" fmla="*/ 0 w 3377768"/>
              <a:gd name="connsiteY21" fmla="*/ 2328503 h 4657006"/>
              <a:gd name="connsiteX22" fmla="*/ 0 w 3377768"/>
              <a:gd name="connsiteY22" fmla="*/ 1845925 h 4657006"/>
              <a:gd name="connsiteX23" fmla="*/ 0 w 3377768"/>
              <a:gd name="connsiteY23" fmla="*/ 1186794 h 4657006"/>
              <a:gd name="connsiteX24" fmla="*/ 0 w 3377768"/>
              <a:gd name="connsiteY24" fmla="*/ 562973 h 465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77768" h="4657006" fill="none" extrusionOk="0">
                <a:moveTo>
                  <a:pt x="0" y="562973"/>
                </a:moveTo>
                <a:cubicBezTo>
                  <a:pt x="-19587" y="291372"/>
                  <a:pt x="202835" y="-65304"/>
                  <a:pt x="562973" y="0"/>
                </a:cubicBezTo>
                <a:cubicBezTo>
                  <a:pt x="776628" y="-49305"/>
                  <a:pt x="965304" y="14522"/>
                  <a:pt x="1148447" y="0"/>
                </a:cubicBezTo>
                <a:cubicBezTo>
                  <a:pt x="1331590" y="-14522"/>
                  <a:pt x="1476016" y="55140"/>
                  <a:pt x="1666366" y="0"/>
                </a:cubicBezTo>
                <a:cubicBezTo>
                  <a:pt x="1856716" y="-55140"/>
                  <a:pt x="2108006" y="58454"/>
                  <a:pt x="2251840" y="0"/>
                </a:cubicBezTo>
                <a:cubicBezTo>
                  <a:pt x="2395674" y="-58454"/>
                  <a:pt x="2550476" y="44876"/>
                  <a:pt x="2814795" y="0"/>
                </a:cubicBezTo>
                <a:cubicBezTo>
                  <a:pt x="3159628" y="-58878"/>
                  <a:pt x="3338431" y="236972"/>
                  <a:pt x="3377768" y="562973"/>
                </a:cubicBezTo>
                <a:cubicBezTo>
                  <a:pt x="3380130" y="794888"/>
                  <a:pt x="3358027" y="878247"/>
                  <a:pt x="3377768" y="1116172"/>
                </a:cubicBezTo>
                <a:cubicBezTo>
                  <a:pt x="3397509" y="1354097"/>
                  <a:pt x="3370829" y="1418245"/>
                  <a:pt x="3377768" y="1634061"/>
                </a:cubicBezTo>
                <a:cubicBezTo>
                  <a:pt x="3384707" y="1849877"/>
                  <a:pt x="3376443" y="2084435"/>
                  <a:pt x="3377768" y="2257882"/>
                </a:cubicBezTo>
                <a:cubicBezTo>
                  <a:pt x="3379093" y="2431329"/>
                  <a:pt x="3371992" y="2657590"/>
                  <a:pt x="3377768" y="2775771"/>
                </a:cubicBezTo>
                <a:cubicBezTo>
                  <a:pt x="3383544" y="2893952"/>
                  <a:pt x="3346541" y="3108327"/>
                  <a:pt x="3377768" y="3258349"/>
                </a:cubicBezTo>
                <a:cubicBezTo>
                  <a:pt x="3408995" y="3408371"/>
                  <a:pt x="3288063" y="3910211"/>
                  <a:pt x="3377768" y="4094033"/>
                </a:cubicBezTo>
                <a:cubicBezTo>
                  <a:pt x="3386186" y="4425530"/>
                  <a:pt x="3179067" y="4709784"/>
                  <a:pt x="2814795" y="4657006"/>
                </a:cubicBezTo>
                <a:cubicBezTo>
                  <a:pt x="2594326" y="4706317"/>
                  <a:pt x="2475567" y="4602423"/>
                  <a:pt x="2319394" y="4657006"/>
                </a:cubicBezTo>
                <a:cubicBezTo>
                  <a:pt x="2163221" y="4711589"/>
                  <a:pt x="1974427" y="4641724"/>
                  <a:pt x="1711402" y="4657006"/>
                </a:cubicBezTo>
                <a:cubicBezTo>
                  <a:pt x="1448377" y="4672288"/>
                  <a:pt x="1315862" y="4610981"/>
                  <a:pt x="1148447" y="4657006"/>
                </a:cubicBezTo>
                <a:cubicBezTo>
                  <a:pt x="981033" y="4703031"/>
                  <a:pt x="757576" y="4652208"/>
                  <a:pt x="562973" y="4657006"/>
                </a:cubicBezTo>
                <a:cubicBezTo>
                  <a:pt x="213429" y="4612816"/>
                  <a:pt x="62753" y="4337055"/>
                  <a:pt x="0" y="4094033"/>
                </a:cubicBezTo>
                <a:cubicBezTo>
                  <a:pt x="-66484" y="3870541"/>
                  <a:pt x="78780" y="3762686"/>
                  <a:pt x="0" y="3434902"/>
                </a:cubicBezTo>
                <a:cubicBezTo>
                  <a:pt x="-78780" y="3107118"/>
                  <a:pt x="39172" y="3142804"/>
                  <a:pt x="0" y="2917013"/>
                </a:cubicBezTo>
                <a:cubicBezTo>
                  <a:pt x="-39172" y="2691222"/>
                  <a:pt x="17325" y="2505143"/>
                  <a:pt x="0" y="2328503"/>
                </a:cubicBezTo>
                <a:cubicBezTo>
                  <a:pt x="-17325" y="2151863"/>
                  <a:pt x="2649" y="1966057"/>
                  <a:pt x="0" y="1845925"/>
                </a:cubicBezTo>
                <a:cubicBezTo>
                  <a:pt x="-2649" y="1725793"/>
                  <a:pt x="23647" y="1503934"/>
                  <a:pt x="0" y="1186794"/>
                </a:cubicBezTo>
                <a:cubicBezTo>
                  <a:pt x="-23647" y="869654"/>
                  <a:pt x="44965" y="857716"/>
                  <a:pt x="0" y="562973"/>
                </a:cubicBezTo>
                <a:close/>
              </a:path>
              <a:path w="3377768" h="4657006" stroke="0" extrusionOk="0">
                <a:moveTo>
                  <a:pt x="0" y="562973"/>
                </a:moveTo>
                <a:cubicBezTo>
                  <a:pt x="-6782" y="247869"/>
                  <a:pt x="172985" y="29675"/>
                  <a:pt x="562973" y="0"/>
                </a:cubicBezTo>
                <a:cubicBezTo>
                  <a:pt x="730473" y="-68419"/>
                  <a:pt x="957523" y="18040"/>
                  <a:pt x="1170965" y="0"/>
                </a:cubicBezTo>
                <a:cubicBezTo>
                  <a:pt x="1384407" y="-18040"/>
                  <a:pt x="1517563" y="12208"/>
                  <a:pt x="1711402" y="0"/>
                </a:cubicBezTo>
                <a:cubicBezTo>
                  <a:pt x="1905241" y="-12208"/>
                  <a:pt x="2094559" y="40475"/>
                  <a:pt x="2229321" y="0"/>
                </a:cubicBezTo>
                <a:cubicBezTo>
                  <a:pt x="2364083" y="-40475"/>
                  <a:pt x="2634449" y="51084"/>
                  <a:pt x="2814795" y="0"/>
                </a:cubicBezTo>
                <a:cubicBezTo>
                  <a:pt x="3137379" y="-24002"/>
                  <a:pt x="3323046" y="243672"/>
                  <a:pt x="3377768" y="562973"/>
                </a:cubicBezTo>
                <a:cubicBezTo>
                  <a:pt x="3384061" y="754934"/>
                  <a:pt x="3312478" y="882565"/>
                  <a:pt x="3377768" y="1151483"/>
                </a:cubicBezTo>
                <a:cubicBezTo>
                  <a:pt x="3443058" y="1420401"/>
                  <a:pt x="3366420" y="1606393"/>
                  <a:pt x="3377768" y="1810614"/>
                </a:cubicBezTo>
                <a:cubicBezTo>
                  <a:pt x="3389116" y="2014835"/>
                  <a:pt x="3349441" y="2181692"/>
                  <a:pt x="3377768" y="2293192"/>
                </a:cubicBezTo>
                <a:cubicBezTo>
                  <a:pt x="3406095" y="2404692"/>
                  <a:pt x="3358831" y="2760432"/>
                  <a:pt x="3377768" y="2881702"/>
                </a:cubicBezTo>
                <a:cubicBezTo>
                  <a:pt x="3396705" y="3002972"/>
                  <a:pt x="3315478" y="3296543"/>
                  <a:pt x="3377768" y="3470212"/>
                </a:cubicBezTo>
                <a:cubicBezTo>
                  <a:pt x="3440058" y="3643881"/>
                  <a:pt x="3319492" y="3895008"/>
                  <a:pt x="3377768" y="4094033"/>
                </a:cubicBezTo>
                <a:cubicBezTo>
                  <a:pt x="3400821" y="4433192"/>
                  <a:pt x="3186050" y="4604180"/>
                  <a:pt x="2814795" y="4657006"/>
                </a:cubicBezTo>
                <a:cubicBezTo>
                  <a:pt x="2539983" y="4705543"/>
                  <a:pt x="2513783" y="4621558"/>
                  <a:pt x="2251840" y="4657006"/>
                </a:cubicBezTo>
                <a:cubicBezTo>
                  <a:pt x="1989898" y="4692454"/>
                  <a:pt x="1861871" y="4604694"/>
                  <a:pt x="1688884" y="4657006"/>
                </a:cubicBezTo>
                <a:cubicBezTo>
                  <a:pt x="1515897" y="4709318"/>
                  <a:pt x="1365668" y="4592421"/>
                  <a:pt x="1080892" y="4657006"/>
                </a:cubicBezTo>
                <a:cubicBezTo>
                  <a:pt x="796116" y="4721591"/>
                  <a:pt x="791129" y="4611104"/>
                  <a:pt x="562973" y="4657006"/>
                </a:cubicBezTo>
                <a:cubicBezTo>
                  <a:pt x="238657" y="4680957"/>
                  <a:pt x="50220" y="4442271"/>
                  <a:pt x="0" y="4094033"/>
                </a:cubicBezTo>
                <a:cubicBezTo>
                  <a:pt x="-13968" y="3936976"/>
                  <a:pt x="30799" y="3808701"/>
                  <a:pt x="0" y="3576144"/>
                </a:cubicBezTo>
                <a:cubicBezTo>
                  <a:pt x="-30799" y="3343587"/>
                  <a:pt x="31823" y="3226053"/>
                  <a:pt x="0" y="2987634"/>
                </a:cubicBezTo>
                <a:cubicBezTo>
                  <a:pt x="-31823" y="2749215"/>
                  <a:pt x="54298" y="2617399"/>
                  <a:pt x="0" y="2469745"/>
                </a:cubicBezTo>
                <a:cubicBezTo>
                  <a:pt x="-54298" y="2322091"/>
                  <a:pt x="61879" y="2014826"/>
                  <a:pt x="0" y="1881235"/>
                </a:cubicBezTo>
                <a:cubicBezTo>
                  <a:pt x="-61879" y="1747644"/>
                  <a:pt x="37124" y="1535194"/>
                  <a:pt x="0" y="1398657"/>
                </a:cubicBezTo>
                <a:cubicBezTo>
                  <a:pt x="-37124" y="1262120"/>
                  <a:pt x="26079" y="904241"/>
                  <a:pt x="0" y="562973"/>
                </a:cubicBezTo>
                <a:close/>
              </a:path>
            </a:pathLst>
          </a:custGeom>
          <a:gradFill flip="none" rotWithShape="1">
            <a:gsLst>
              <a:gs pos="0">
                <a:srgbClr val="FFB600">
                  <a:tint val="66000"/>
                  <a:satMod val="160000"/>
                </a:srgbClr>
              </a:gs>
              <a:gs pos="52000">
                <a:srgbClr val="FFB600">
                  <a:tint val="44500"/>
                  <a:satMod val="160000"/>
                  <a:lumMod val="99896"/>
                </a:srgbClr>
              </a:gs>
              <a:gs pos="100000">
                <a:srgbClr val="FFB6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pic>
        <p:nvPicPr>
          <p:cNvPr id="12" name="Video 11">
            <a:extLst>
              <a:ext uri="{FF2B5EF4-FFF2-40B4-BE49-F238E27FC236}">
                <a16:creationId xmlns:a16="http://schemas.microsoft.com/office/drawing/2014/main" id="{EF5CF0CC-94D9-D7A7-308A-D916AE511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7525062" y="3614493"/>
            <a:ext cx="1215816" cy="1215816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CEC927-9B46-491D-BCD4-79E89B2CD900}"/>
              </a:ext>
            </a:extLst>
          </p:cNvPr>
          <p:cNvSpPr txBox="1"/>
          <p:nvPr/>
        </p:nvSpPr>
        <p:spPr>
          <a:xfrm>
            <a:off x="5814877" y="474694"/>
            <a:ext cx="2558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000000"/>
                </a:solidFill>
              </a:rPr>
              <a:t>V A R I A T I O N S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5541BB-4BEB-3980-AFA3-D00BA97D6931}"/>
              </a:ext>
            </a:extLst>
          </p:cNvPr>
          <p:cNvSpPr txBox="1"/>
          <p:nvPr/>
        </p:nvSpPr>
        <p:spPr>
          <a:xfrm>
            <a:off x="5751243" y="1236225"/>
            <a:ext cx="26858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000000"/>
                </a:solidFill>
              </a:rPr>
              <a:t>Create similar type 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of activity in other puzzle formats. 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(e.g., “Create Quiz”, 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“Create Fill in the Gap”).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775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"/>
    </mc:Choice>
    <mc:Fallback>
      <p:transition spd="slow" advTm="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1949811" y="706719"/>
            <a:ext cx="7055788" cy="4411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br>
              <a:rPr lang="en-US" altLang="ja-JP" sz="2550">
                <a:solidFill>
                  <a:srgbClr val="2F5897"/>
                </a:solidFill>
                <a:latin typeface="+mn-lt"/>
              </a:rPr>
            </a:br>
            <a:endParaRPr lang="en-US" altLang="ja-JP" sz="2550">
              <a:solidFill>
                <a:srgbClr val="2F5897"/>
              </a:solidFill>
              <a:latin typeface="+mn-lt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F18B0A5-6D30-1EF5-F496-96F591FD783D}"/>
              </a:ext>
            </a:extLst>
          </p:cNvPr>
          <p:cNvSpPr txBox="1">
            <a:spLocks/>
          </p:cNvSpPr>
          <p:nvPr/>
        </p:nvSpPr>
        <p:spPr>
          <a:xfrm>
            <a:off x="572629" y="493430"/>
            <a:ext cx="7998742" cy="436232"/>
          </a:xfrm>
          <a:prstGeom prst="rect">
            <a:avLst/>
          </a:prstGeom>
          <a:effectLst>
            <a:glow>
              <a:schemeClr val="accent1">
                <a:alpha val="5893"/>
              </a:schemeClr>
            </a:glow>
            <a:reflection blurRad="1270000" stA="0" endPos="65000" dir="5400000" sy="-100000" algn="bl" rotWithShape="0"/>
          </a:effectLst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chemeClr val="tx1"/>
                </a:solidFill>
                <a:latin typeface="+mn-lt"/>
              </a:rPr>
              <a:t>PURPOSE of the COURSE </a:t>
            </a:r>
          </a:p>
          <a:p>
            <a:pPr marL="342892" indent="-342892" algn="l">
              <a:buFont typeface="Wingdings" pitchFamily="2" charset="2"/>
              <a:buChar char="Ø"/>
            </a:pPr>
            <a:r>
              <a:rPr lang="en-US" altLang="ja-JP" dirty="0">
                <a:solidFill>
                  <a:schemeClr val="tx1"/>
                </a:solidFill>
              </a:rPr>
              <a:t>help students be better prepared for INTERNSHIP </a:t>
            </a:r>
            <a:endParaRPr lang="en-US" altLang="ja-JP" b="1" dirty="0">
              <a:solidFill>
                <a:schemeClr val="tx1"/>
              </a:solidFill>
            </a:endParaRPr>
          </a:p>
          <a:p>
            <a:pPr algn="l"/>
            <a:endParaRPr lang="en-US" altLang="ja-JP" b="1" dirty="0">
              <a:solidFill>
                <a:schemeClr val="tx1"/>
              </a:solidFill>
            </a:endParaRPr>
          </a:p>
          <a:p>
            <a:pPr algn="l"/>
            <a:endParaRPr lang="en-US" altLang="ja-JP" b="1" dirty="0">
              <a:solidFill>
                <a:schemeClr val="tx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D4C353E-AF8C-936B-AD79-1FD6B02F87D3}"/>
              </a:ext>
            </a:extLst>
          </p:cNvPr>
          <p:cNvSpPr txBox="1">
            <a:spLocks/>
          </p:cNvSpPr>
          <p:nvPr/>
        </p:nvSpPr>
        <p:spPr>
          <a:xfrm>
            <a:off x="1" y="5070310"/>
            <a:ext cx="7682499" cy="436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sz="1400" baseline="30000" dirty="0">
                <a:solidFill>
                  <a:srgbClr val="0432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time for ENG course offering in JAPN program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  <a:endParaRPr lang="ja-JP" altLang="en-US" sz="1400">
              <a:solidFill>
                <a:srgbClr val="0432FF"/>
              </a:solidFill>
              <a:latin typeface="+mn-lt"/>
              <a:cs typeface="Gill Sans MT"/>
            </a:endParaRPr>
          </a:p>
        </p:txBody>
      </p:sp>
      <p:pic>
        <p:nvPicPr>
          <p:cNvPr id="4" name="Picture 2" descr="Low Expectations are a Form of Casual Ableism - Rooted in Rights">
            <a:extLst>
              <a:ext uri="{FF2B5EF4-FFF2-40B4-BE49-F238E27FC236}">
                <a16:creationId xmlns:a16="http://schemas.microsoft.com/office/drawing/2014/main" id="{1FC1DD13-FD71-180F-71F8-944F9B74E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1" y="1609324"/>
            <a:ext cx="4970053" cy="2793066"/>
          </a:xfrm>
          <a:prstGeom prst="rect">
            <a:avLst/>
          </a:prstGeom>
          <a:noFill/>
          <a:effectLst>
            <a:softEdge rad="0"/>
          </a:effectLst>
          <a:scene3d>
            <a:camera prst="orthographicFront"/>
            <a:lightRig rig="chilly" dir="t"/>
          </a:scene3d>
          <a:sp3d>
            <a:bevelT w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71D62FF-0BC2-0EC7-67C9-D2A7D2DB20F9}"/>
              </a:ext>
            </a:extLst>
          </p:cNvPr>
          <p:cNvSpPr txBox="1">
            <a:spLocks/>
          </p:cNvSpPr>
          <p:nvPr/>
        </p:nvSpPr>
        <p:spPr>
          <a:xfrm>
            <a:off x="385816" y="3961288"/>
            <a:ext cx="1671786" cy="647533"/>
          </a:xfrm>
          <a:prstGeom prst="rect">
            <a:avLst/>
          </a:prstGeom>
          <a:solidFill>
            <a:srgbClr val="F5F532"/>
          </a:solidFill>
          <a:effectLst>
            <a:glow>
              <a:schemeClr val="accent1">
                <a:alpha val="0"/>
              </a:schemeClr>
            </a:glow>
            <a:softEdge rad="159273"/>
          </a:effectLst>
          <a:scene3d>
            <a:camera prst="orthographicFront">
              <a:rot lat="0" lon="1800000" rev="1200000"/>
            </a:camera>
            <a:lightRig rig="threePt" dir="t"/>
          </a:scene3d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LANGUAGE PROFICIENCY</a:t>
            </a:r>
            <a:br>
              <a:rPr lang="en-US" altLang="ja-JP" sz="2000" b="1" dirty="0">
                <a:solidFill>
                  <a:srgbClr val="000000"/>
                </a:solidFill>
              </a:rPr>
            </a:br>
            <a:r>
              <a:rPr lang="en-US" altLang="ja-JP" sz="2000" b="1" dirty="0">
                <a:solidFill>
                  <a:srgbClr val="000000"/>
                </a:solidFill>
              </a:rPr>
              <a:t>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49CDDC-07BF-E1C4-0110-A588D5C85896}"/>
              </a:ext>
            </a:extLst>
          </p:cNvPr>
          <p:cNvSpPr/>
          <p:nvPr/>
        </p:nvSpPr>
        <p:spPr>
          <a:xfrm>
            <a:off x="6646607" y="4136793"/>
            <a:ext cx="1924764" cy="56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B92AC4E-2AFE-1DE3-F6FA-C5D68FBCC6CA}"/>
              </a:ext>
            </a:extLst>
          </p:cNvPr>
          <p:cNvSpPr txBox="1">
            <a:spLocks/>
          </p:cNvSpPr>
          <p:nvPr/>
        </p:nvSpPr>
        <p:spPr>
          <a:xfrm>
            <a:off x="5053031" y="2873074"/>
            <a:ext cx="3952568" cy="1886508"/>
          </a:xfrm>
          <a:prstGeom prst="rect">
            <a:avLst/>
          </a:prstGeom>
          <a:solidFill>
            <a:srgbClr val="DE0000">
              <a:alpha val="50196"/>
            </a:srgbClr>
          </a:solidFill>
          <a:effectLst>
            <a:softEdge rad="514520"/>
          </a:effectLst>
          <a:scene3d>
            <a:camera prst="orthographicFront">
              <a:rot lat="0" lon="1800000" rev="1200000"/>
            </a:camera>
            <a:lightRig rig="threePt" dir="t"/>
          </a:scene3d>
          <a:sp3d>
            <a:bevelT w="0" h="0"/>
          </a:sp3d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KNOWLEDGE OF: </a:t>
            </a:r>
            <a:br>
              <a:rPr lang="en-US" altLang="ja-JP" sz="20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000000"/>
                </a:solidFill>
                <a:cs typeface="Arial" panose="020B0604020202020204" pitchFamily="34" charset="0"/>
              </a:rPr>
              <a:t> -- company culture</a:t>
            </a:r>
            <a:br>
              <a:rPr lang="en-US" altLang="ja-JP" sz="20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000000"/>
                </a:solidFill>
                <a:cs typeface="Arial" panose="020B0604020202020204" pitchFamily="34" charset="0"/>
              </a:rPr>
              <a:t> -- appropriate communication</a:t>
            </a:r>
            <a:br>
              <a:rPr lang="en-US" altLang="ja-JP" sz="20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000000"/>
                </a:solidFill>
                <a:cs typeface="Arial" panose="020B0604020202020204" pitchFamily="34" charset="0"/>
              </a:rPr>
              <a:t> -- how to work best with Japanese/</a:t>
            </a:r>
            <a:br>
              <a:rPr lang="en-US" altLang="ja-JP" sz="20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000000"/>
                </a:solidFill>
                <a:cs typeface="Arial" panose="020B0604020202020204" pitchFamily="34" charset="0"/>
              </a:rPr>
              <a:t>     within a Japanese culture</a:t>
            </a:r>
            <a:br>
              <a:rPr lang="en-US" altLang="ja-JP" sz="20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US" altLang="ja-JP" sz="2000" b="1" dirty="0">
                <a:solidFill>
                  <a:srgbClr val="000000"/>
                </a:solidFill>
              </a:rPr>
            </a:br>
            <a:r>
              <a:rPr lang="en-US" altLang="ja-JP" sz="2000" b="1" dirty="0">
                <a:solidFill>
                  <a:srgbClr val="000000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381664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406289-C1A6-968C-11DB-98ECBDD9442D}"/>
              </a:ext>
            </a:extLst>
          </p:cNvPr>
          <p:cNvSpPr/>
          <p:nvPr/>
        </p:nvSpPr>
        <p:spPr>
          <a:xfrm>
            <a:off x="138402" y="157316"/>
            <a:ext cx="8867198" cy="4837471"/>
          </a:xfrm>
          <a:prstGeom prst="rect">
            <a:avLst/>
          </a:prstGeom>
          <a:solidFill>
            <a:srgbClr val="DC00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949811" y="706719"/>
            <a:ext cx="7055788" cy="4411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br>
              <a:rPr lang="en-US" altLang="ja-JP" sz="2550">
                <a:solidFill>
                  <a:srgbClr val="2F5897"/>
                </a:solidFill>
                <a:latin typeface="+mn-lt"/>
              </a:rPr>
            </a:br>
            <a:endParaRPr lang="en-US" altLang="ja-JP" sz="2550">
              <a:solidFill>
                <a:srgbClr val="2F5897"/>
              </a:solidFill>
              <a:latin typeface="+mn-l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949812" y="1043818"/>
            <a:ext cx="6299823" cy="5798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ja-JP" sz="2250">
                <a:solidFill>
                  <a:srgbClr val="42568D"/>
                </a:solidFill>
                <a:latin typeface="+mn-lt"/>
                <a:cs typeface="Arial" charset="0"/>
              </a:rPr>
              <a:t> 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3E6B1FF-9E5C-4454-4FD8-12C986EB8BC7}"/>
              </a:ext>
            </a:extLst>
          </p:cNvPr>
          <p:cNvSpPr txBox="1">
            <a:spLocks/>
          </p:cNvSpPr>
          <p:nvPr/>
        </p:nvSpPr>
        <p:spPr>
          <a:xfrm>
            <a:off x="262341" y="423479"/>
            <a:ext cx="5764833" cy="2010619"/>
          </a:xfrm>
          <a:prstGeom prst="rect">
            <a:avLst/>
          </a:prstGeom>
          <a:solidFill>
            <a:srgbClr val="E1EAF6"/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NEED for PRAGMATIC COMPETENCE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US" altLang="ja-JP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US" altLang="ja-JP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+mn-lt"/>
                <a:ea typeface="Yu Mincho" panose="02020400000000000000" pitchFamily="18" charset="-128"/>
                <a:cs typeface="Arial" panose="020B0604020202020204" pitchFamily="34" charset="0"/>
              </a:rPr>
              <a:t>intercultural/sociocultural </a:t>
            </a:r>
            <a:r>
              <a:rPr lang="en-US" dirty="0">
                <a:solidFill>
                  <a:schemeClr val="tx1"/>
                </a:solidFill>
                <a:latin typeface="+mn-lt"/>
                <a:ea typeface="Yu Mincho" panose="02020400000000000000" pitchFamily="18" charset="-128"/>
                <a:cs typeface="Arial" panose="020B0604020202020204" pitchFamily="34" charset="0"/>
              </a:rPr>
              <a:t>perspectives </a:t>
            </a:r>
            <a:br>
              <a:rPr lang="en-US" dirty="0">
                <a:solidFill>
                  <a:schemeClr val="tx1"/>
                </a:solidFill>
                <a:latin typeface="+mn-lt"/>
                <a:ea typeface="Yu Mincho" panose="02020400000000000000" pitchFamily="18" charset="-128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+mn-lt"/>
                <a:ea typeface="Yu Mincho" panose="02020400000000000000" pitchFamily="18" charset="-128"/>
                <a:cs typeface="Arial" panose="020B0604020202020204" pitchFamily="34" charset="0"/>
              </a:rPr>
              <a:t>of language use, specifically that used in</a:t>
            </a:r>
            <a:br>
              <a:rPr lang="en-US" dirty="0">
                <a:solidFill>
                  <a:schemeClr val="tx1"/>
                </a:solidFill>
                <a:latin typeface="+mn-lt"/>
                <a:ea typeface="Yu Mincho" panose="02020400000000000000" pitchFamily="18" charset="-128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+mn-lt"/>
                <a:ea typeface="Yu Mincho" panose="02020400000000000000" pitchFamily="18" charset="-128"/>
                <a:cs typeface="Arial" panose="020B0604020202020204" pitchFamily="34" charset="0"/>
              </a:rPr>
              <a:t>social interactions </a:t>
            </a:r>
            <a:endParaRPr lang="ja-JP" altLang="en-US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E1C87-A90A-539C-6733-A18885B91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748" y="1377066"/>
            <a:ext cx="3490580" cy="34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9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1949811" y="706719"/>
            <a:ext cx="7055788" cy="4411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br>
              <a:rPr lang="en-US" altLang="ja-JP" sz="2550">
                <a:solidFill>
                  <a:srgbClr val="2F5897"/>
                </a:solidFill>
                <a:latin typeface="+mn-lt"/>
              </a:rPr>
            </a:br>
            <a:endParaRPr lang="en-US" altLang="ja-JP" sz="2550">
              <a:solidFill>
                <a:srgbClr val="2F5897"/>
              </a:solidFill>
              <a:latin typeface="+mn-l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949812" y="1043818"/>
            <a:ext cx="6299823" cy="5798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ja-JP" sz="2250">
                <a:solidFill>
                  <a:srgbClr val="42568D"/>
                </a:solidFill>
                <a:latin typeface="+mn-lt"/>
                <a:cs typeface="Arial" charset="0"/>
              </a:rPr>
              <a:t>  </a:t>
            </a:r>
          </a:p>
        </p:txBody>
      </p:sp>
      <p:pic>
        <p:nvPicPr>
          <p:cNvPr id="4" name="Picture 2" descr="Communication Between Japanese and Americans in the Workplace – Part I">
            <a:extLst>
              <a:ext uri="{FF2B5EF4-FFF2-40B4-BE49-F238E27FC236}">
                <a16:creationId xmlns:a16="http://schemas.microsoft.com/office/drawing/2014/main" id="{C02127A0-6F14-7DC2-0A9C-9BD579E01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" y="0"/>
            <a:ext cx="9144000" cy="565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6EA5F36-4574-6C26-5C16-0B50BC307B4D}"/>
              </a:ext>
            </a:extLst>
          </p:cNvPr>
          <p:cNvSpPr txBox="1">
            <a:spLocks/>
          </p:cNvSpPr>
          <p:nvPr/>
        </p:nvSpPr>
        <p:spPr>
          <a:xfrm>
            <a:off x="540144" y="658160"/>
            <a:ext cx="8299055" cy="43435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chemeClr val="tx1"/>
                </a:solidFill>
                <a:latin typeface="+mn-lt"/>
              </a:rPr>
              <a:t>Domains of Thinking</a:t>
            </a:r>
          </a:p>
          <a:p>
            <a:pPr algn="l"/>
            <a:r>
              <a:rPr lang="en-US" altLang="ja-JP" dirty="0">
                <a:solidFill>
                  <a:schemeClr val="tx1"/>
                </a:solidFill>
              </a:rPr>
              <a:t>1. </a:t>
            </a:r>
            <a:r>
              <a:rPr lang="en-US" altLang="ja-JP" u="sng" dirty="0">
                <a:solidFill>
                  <a:schemeClr val="tx1"/>
                </a:solidFill>
                <a:latin typeface="+mn-lt"/>
              </a:rPr>
              <a:t>Integrative thinking</a:t>
            </a:r>
            <a:r>
              <a:rPr lang="en-US" altLang="ja-JP" dirty="0">
                <a:solidFill>
                  <a:schemeClr val="tx1"/>
                </a:solidFill>
              </a:rPr>
              <a:t>: </a:t>
            </a:r>
            <a:r>
              <a:rPr lang="en-US" b="1" dirty="0">
                <a:solidFill>
                  <a:schemeClr val="tx1"/>
                </a:solidFill>
              </a:rPr>
              <a:t>connections</a:t>
            </a:r>
            <a:r>
              <a:rPr lang="en-US" dirty="0">
                <a:solidFill>
                  <a:schemeClr val="tx1"/>
                </a:solidFill>
              </a:rPr>
              <a:t> between different </a:t>
            </a:r>
            <a:r>
              <a:rPr lang="en-US" b="1" dirty="0">
                <a:solidFill>
                  <a:schemeClr val="tx1"/>
                </a:solidFill>
              </a:rPr>
              <a:t>concepts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   of Japanese culture</a:t>
            </a:r>
            <a:r>
              <a:rPr lang="en-US" dirty="0">
                <a:solidFill>
                  <a:schemeClr val="tx1"/>
                </a:solidFill>
              </a:rPr>
              <a:t>, and between </a:t>
            </a:r>
            <a:r>
              <a:rPr lang="en-US" b="1" dirty="0">
                <a:solidFill>
                  <a:schemeClr val="tx1"/>
                </a:solidFill>
              </a:rPr>
              <a:t>Japanese and Western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   concepts</a:t>
            </a:r>
            <a:r>
              <a:rPr lang="en-US" dirty="0">
                <a:solidFill>
                  <a:schemeClr val="tx1"/>
                </a:solidFill>
              </a:rPr>
              <a:t>, demonstrating how they </a:t>
            </a:r>
            <a:r>
              <a:rPr lang="en-US" b="1" dirty="0">
                <a:solidFill>
                  <a:schemeClr val="tx1"/>
                </a:solidFill>
              </a:rPr>
              <a:t>influence</a:t>
            </a:r>
            <a:r>
              <a:rPr lang="en-US" dirty="0">
                <a:solidFill>
                  <a:schemeClr val="tx1"/>
                </a:solidFill>
              </a:rPr>
              <a:t> various </a:t>
            </a:r>
            <a:r>
              <a:rPr lang="en-US" b="1" dirty="0">
                <a:solidFill>
                  <a:schemeClr val="tx1"/>
                </a:solidFill>
              </a:rPr>
              <a:t>practices,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   beliefs, customs, and values</a:t>
            </a:r>
            <a:r>
              <a:rPr lang="en-US" dirty="0">
                <a:solidFill>
                  <a:schemeClr val="tx1"/>
                </a:solidFill>
              </a:rPr>
              <a:t>. 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altLang="ja-JP" dirty="0">
                <a:solidFill>
                  <a:schemeClr val="tx1"/>
                </a:solidFill>
              </a:rPr>
              <a:t>2. </a:t>
            </a:r>
            <a:r>
              <a:rPr lang="en-US" altLang="ja-JP" u="sng" dirty="0">
                <a:solidFill>
                  <a:schemeClr val="tx1"/>
                </a:solidFill>
                <a:latin typeface="+mn-lt"/>
              </a:rPr>
              <a:t>Intercultural thinking</a:t>
            </a:r>
            <a:r>
              <a:rPr lang="en-US" altLang="ja-JP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evaluate </a:t>
            </a:r>
            <a:r>
              <a:rPr lang="en-US" b="1" dirty="0">
                <a:solidFill>
                  <a:schemeClr val="tx1"/>
                </a:solidFill>
              </a:rPr>
              <a:t>generalizations</a:t>
            </a:r>
            <a:r>
              <a:rPr lang="en-US" dirty="0">
                <a:solidFill>
                  <a:schemeClr val="tx1"/>
                </a:solidFill>
              </a:rPr>
              <a:t> about cultural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 groups, and analyze </a:t>
            </a:r>
            <a:r>
              <a:rPr lang="en-US" b="1" dirty="0">
                <a:solidFill>
                  <a:schemeClr val="tx1"/>
                </a:solidFill>
              </a:rPr>
              <a:t>how cultural beliefs </a:t>
            </a:r>
            <a:r>
              <a:rPr lang="en-US" dirty="0">
                <a:solidFill>
                  <a:schemeClr val="tx1"/>
                </a:solidFill>
              </a:rPr>
              <a:t>might affect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b="1" dirty="0">
                <a:solidFill>
                  <a:schemeClr val="tx1"/>
                </a:solidFill>
              </a:rPr>
              <a:t>communication across cultures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7B30B12-3D28-7824-5F2E-1A1DE7B7E68B}"/>
              </a:ext>
            </a:extLst>
          </p:cNvPr>
          <p:cNvSpPr txBox="1">
            <a:spLocks/>
          </p:cNvSpPr>
          <p:nvPr/>
        </p:nvSpPr>
        <p:spPr>
          <a:xfrm>
            <a:off x="154547" y="5143501"/>
            <a:ext cx="7682499" cy="436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KSU Crit Th courses focus on sets of DOMAINS.</a:t>
            </a:r>
            <a:endParaRPr lang="ja-JP" altLang="en-US" sz="1400">
              <a:solidFill>
                <a:srgbClr val="0432FF"/>
              </a:solidFill>
              <a:latin typeface="+mn-l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9878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1949811" y="706719"/>
            <a:ext cx="7055788" cy="4411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br>
              <a:rPr lang="en-US" altLang="ja-JP" sz="2550">
                <a:solidFill>
                  <a:srgbClr val="2F5897"/>
                </a:solidFill>
                <a:latin typeface="+mn-lt"/>
              </a:rPr>
            </a:br>
            <a:endParaRPr lang="en-US" altLang="ja-JP" sz="2550">
              <a:solidFill>
                <a:srgbClr val="2F5897"/>
              </a:solidFill>
              <a:latin typeface="+mn-l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949812" y="1043818"/>
            <a:ext cx="6299823" cy="5798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ja-JP" sz="2250">
                <a:solidFill>
                  <a:srgbClr val="42568D"/>
                </a:solidFill>
                <a:latin typeface="+mn-lt"/>
                <a:cs typeface="Arial" charset="0"/>
              </a:rPr>
              <a:t>  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F08FD02-279A-A9EA-2FF5-095623D5C245}"/>
              </a:ext>
            </a:extLst>
          </p:cNvPr>
          <p:cNvSpPr txBox="1">
            <a:spLocks/>
          </p:cNvSpPr>
          <p:nvPr/>
        </p:nvSpPr>
        <p:spPr>
          <a:xfrm>
            <a:off x="587134" y="370422"/>
            <a:ext cx="7553975" cy="41070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chemeClr val="tx1"/>
                </a:solidFill>
                <a:latin typeface="+mn-lt"/>
              </a:rPr>
              <a:t>OBJECTIVES of the COURSE</a:t>
            </a:r>
          </a:p>
          <a:p>
            <a:pPr marL="342892" indent="-342892" algn="l">
              <a:buFont typeface="Wingdings" pitchFamily="2" charset="2"/>
              <a:buChar char="Ø"/>
            </a:pPr>
            <a:r>
              <a:rPr lang="en-US" altLang="ja-JP" dirty="0">
                <a:solidFill>
                  <a:schemeClr val="tx1"/>
                </a:solidFill>
              </a:rPr>
              <a:t>gain </a:t>
            </a:r>
            <a:r>
              <a:rPr lang="en-US" dirty="0">
                <a:solidFill>
                  <a:schemeClr val="tx1"/>
                </a:solidFill>
              </a:rPr>
              <a:t>knowledge of the key Japanese cultural concepts</a:t>
            </a:r>
          </a:p>
          <a:p>
            <a:pPr marL="342892" indent="-342892" algn="l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  be able to communicate with people in Japan-related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businesses and organizations in a culturally appropriate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manner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marL="342892" indent="-342892" algn="l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increase participation in Japan-related events in Atlanta</a:t>
            </a:r>
          </a:p>
          <a:p>
            <a:pPr marL="342892" indent="-342892" algn="l">
              <a:buFont typeface="Wingdings" pitchFamily="2" charset="2"/>
              <a:buChar char="Ø"/>
            </a:pPr>
            <a:r>
              <a:rPr lang="en-US" altLang="ja-JP" dirty="0">
                <a:solidFill>
                  <a:schemeClr val="tx1"/>
                </a:solidFill>
              </a:rPr>
              <a:t>   gain </a:t>
            </a:r>
            <a:r>
              <a:rPr lang="en-US" dirty="0">
                <a:solidFill>
                  <a:schemeClr val="tx1"/>
                </a:solidFill>
              </a:rPr>
              <a:t>familiarity with historic connections between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Japan-related organizations &amp; businesses in metro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Atlanta and the state/people of Georgia</a:t>
            </a:r>
            <a:endParaRPr lang="en-US" altLang="ja-JP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 descr="A black arrow pointing towards the camera&#10;&#10;Description automatically generated">
            <a:extLst>
              <a:ext uri="{FF2B5EF4-FFF2-40B4-BE49-F238E27FC236}">
                <a16:creationId xmlns:a16="http://schemas.microsoft.com/office/drawing/2014/main" id="{4F102CA9-947D-EC61-6508-A0F7F0466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32" y="1299871"/>
            <a:ext cx="284561" cy="323811"/>
          </a:xfrm>
          <a:prstGeom prst="rect">
            <a:avLst/>
          </a:prstGeom>
        </p:spPr>
      </p:pic>
      <p:pic>
        <p:nvPicPr>
          <p:cNvPr id="7" name="Picture 6" descr="A black arrow pointing towards the camera&#10;&#10;Description automatically generated">
            <a:extLst>
              <a:ext uri="{FF2B5EF4-FFF2-40B4-BE49-F238E27FC236}">
                <a16:creationId xmlns:a16="http://schemas.microsoft.com/office/drawing/2014/main" id="{4B4D7DA4-E731-8C66-2B35-DA82C9B8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10" y="3168393"/>
            <a:ext cx="284561" cy="32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34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D2F63FA-2666-D3BE-5CBA-3AC5FD818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9" y="393446"/>
            <a:ext cx="8295182" cy="469900"/>
          </a:xfrm>
          <a:prstGeom prst="rect">
            <a:avLst/>
          </a:prstGeom>
        </p:spPr>
      </p:pic>
      <p:pic>
        <p:nvPicPr>
          <p:cNvPr id="8" name="Picture 7" descr="A wooden bucket with a handle&#10;&#10;Description automatically generated">
            <a:extLst>
              <a:ext uri="{FF2B5EF4-FFF2-40B4-BE49-F238E27FC236}">
                <a16:creationId xmlns:a16="http://schemas.microsoft.com/office/drawing/2014/main" id="{E499B411-5C1D-1920-D7F8-86D4C9904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514" y="957882"/>
            <a:ext cx="2886636" cy="376648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949811" y="706719"/>
            <a:ext cx="7055788" cy="4411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br>
              <a:rPr lang="en-US" altLang="ja-JP" sz="2550">
                <a:solidFill>
                  <a:srgbClr val="2F5897"/>
                </a:solidFill>
                <a:latin typeface="+mn-lt"/>
              </a:rPr>
            </a:br>
            <a:endParaRPr lang="en-US" altLang="ja-JP" sz="2550">
              <a:solidFill>
                <a:srgbClr val="2F5897"/>
              </a:solidFill>
              <a:latin typeface="+mn-l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949812" y="1043818"/>
            <a:ext cx="6299823" cy="5798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ja-JP" sz="2250">
                <a:solidFill>
                  <a:srgbClr val="42568D"/>
                </a:solidFill>
                <a:latin typeface="+mn-lt"/>
                <a:cs typeface="Arial" charset="0"/>
              </a:rPr>
              <a:t>  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7E782D0-0DD7-5CEB-974F-7850BFFA55B3}"/>
              </a:ext>
            </a:extLst>
          </p:cNvPr>
          <p:cNvSpPr txBox="1">
            <a:spLocks/>
          </p:cNvSpPr>
          <p:nvPr/>
        </p:nvSpPr>
        <p:spPr>
          <a:xfrm>
            <a:off x="1958036" y="2594339"/>
            <a:ext cx="1742643" cy="8531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800" b="1" dirty="0">
                <a:solidFill>
                  <a:schemeClr val="bg1"/>
                </a:solidFill>
                <a:latin typeface="+mn-lt"/>
              </a:rPr>
              <a:t>Japanese</a:t>
            </a:r>
            <a:br>
              <a:rPr lang="en-US" altLang="ja-JP" sz="2800" b="1" dirty="0">
                <a:solidFill>
                  <a:schemeClr val="bg1"/>
                </a:solidFill>
                <a:latin typeface="+mn-lt"/>
              </a:rPr>
            </a:br>
            <a:r>
              <a:rPr lang="en-US" altLang="ja-JP" sz="2800" b="1" dirty="0">
                <a:solidFill>
                  <a:schemeClr val="bg1"/>
                </a:solidFill>
                <a:latin typeface="+mn-lt"/>
              </a:rPr>
              <a:t>    core</a:t>
            </a:r>
            <a:br>
              <a:rPr lang="en-US" altLang="ja-JP" sz="2800" b="1" dirty="0">
                <a:solidFill>
                  <a:schemeClr val="bg1"/>
                </a:solidFill>
                <a:latin typeface="+mn-lt"/>
              </a:rPr>
            </a:br>
            <a:r>
              <a:rPr lang="en-US" altLang="ja-JP" sz="2800" b="1" dirty="0">
                <a:solidFill>
                  <a:schemeClr val="bg1"/>
                </a:solidFill>
                <a:latin typeface="+mn-lt"/>
              </a:rPr>
              <a:t>  cultural</a:t>
            </a:r>
            <a:br>
              <a:rPr lang="en-US" altLang="ja-JP" sz="2800" b="1" dirty="0">
                <a:solidFill>
                  <a:schemeClr val="bg1"/>
                </a:solidFill>
                <a:latin typeface="+mn-lt"/>
              </a:rPr>
            </a:br>
            <a:r>
              <a:rPr lang="en-US" altLang="ja-JP" sz="2800" b="1" dirty="0">
                <a:solidFill>
                  <a:schemeClr val="bg1"/>
                </a:solidFill>
                <a:latin typeface="+mn-lt"/>
              </a:rPr>
              <a:t> concepts</a:t>
            </a:r>
            <a:br>
              <a:rPr lang="en-US" altLang="ja-JP" sz="2800" b="1" dirty="0">
                <a:solidFill>
                  <a:schemeClr val="bg1"/>
                </a:solidFill>
                <a:latin typeface="+mn-lt"/>
              </a:rPr>
            </a:br>
            <a:r>
              <a:rPr lang="en-US" altLang="ja-JP" sz="2800" b="1" dirty="0">
                <a:solidFill>
                  <a:schemeClr val="bg1"/>
                </a:solidFill>
                <a:latin typeface="+mn-lt"/>
              </a:rPr>
              <a:t>      </a:t>
            </a:r>
          </a:p>
        </p:txBody>
      </p:sp>
      <p:pic>
        <p:nvPicPr>
          <p:cNvPr id="9" name="Picture 8" descr="A wooden bucket with a handle&#10;&#10;Description automatically generated">
            <a:extLst>
              <a:ext uri="{FF2B5EF4-FFF2-40B4-BE49-F238E27FC236}">
                <a16:creationId xmlns:a16="http://schemas.microsoft.com/office/drawing/2014/main" id="{B862EF44-A98B-2514-3612-EB98B8904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850" y="979835"/>
            <a:ext cx="2886636" cy="376648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3935B63-1563-31B1-CBB9-F2C46C54CF8E}"/>
              </a:ext>
            </a:extLst>
          </p:cNvPr>
          <p:cNvSpPr txBox="1">
            <a:spLocks/>
          </p:cNvSpPr>
          <p:nvPr/>
        </p:nvSpPr>
        <p:spPr>
          <a:xfrm>
            <a:off x="5512511" y="2698175"/>
            <a:ext cx="2159948" cy="8531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800" b="1" dirty="0">
                <a:solidFill>
                  <a:schemeClr val="bg1"/>
                </a:solidFill>
                <a:latin typeface="+mn-lt"/>
              </a:rPr>
              <a:t>Japan-related</a:t>
            </a:r>
            <a:br>
              <a:rPr lang="en-US" altLang="ja-JP" sz="2800" b="1" dirty="0">
                <a:solidFill>
                  <a:schemeClr val="bg1"/>
                </a:solidFill>
                <a:latin typeface="+mn-lt"/>
              </a:rPr>
            </a:br>
            <a:r>
              <a:rPr lang="en-US" altLang="ja-JP" sz="2800" b="1" dirty="0">
                <a:solidFill>
                  <a:schemeClr val="bg1"/>
                </a:solidFill>
                <a:latin typeface="+mn-lt"/>
              </a:rPr>
              <a:t>  entities in    </a:t>
            </a:r>
            <a:br>
              <a:rPr lang="en-US" altLang="ja-JP" sz="2800" b="1" dirty="0">
                <a:solidFill>
                  <a:schemeClr val="bg1"/>
                </a:solidFill>
                <a:latin typeface="+mn-lt"/>
              </a:rPr>
            </a:br>
            <a:r>
              <a:rPr lang="en-US" altLang="ja-JP" sz="2800" b="1" dirty="0">
                <a:solidFill>
                  <a:schemeClr val="bg1"/>
                </a:solidFill>
                <a:latin typeface="+mn-lt"/>
              </a:rPr>
              <a:t>       GA</a:t>
            </a: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EE9FE394-4FC6-B444-F2E6-E9297C5BC8A1}"/>
              </a:ext>
            </a:extLst>
          </p:cNvPr>
          <p:cNvSpPr/>
          <p:nvPr/>
        </p:nvSpPr>
        <p:spPr>
          <a:xfrm>
            <a:off x="2366225" y="476928"/>
            <a:ext cx="466701" cy="828883"/>
          </a:xfrm>
          <a:prstGeom prst="donut">
            <a:avLst>
              <a:gd name="adj" fmla="val 19132"/>
            </a:avLst>
          </a:prstGeom>
          <a:solidFill>
            <a:srgbClr val="956C48"/>
          </a:solidFill>
          <a:ln>
            <a:solidFill>
              <a:srgbClr val="AE7E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F78C6C2C-59C9-C975-3ECE-922AA97C30D2}"/>
              </a:ext>
            </a:extLst>
          </p:cNvPr>
          <p:cNvSpPr/>
          <p:nvPr/>
        </p:nvSpPr>
        <p:spPr>
          <a:xfrm>
            <a:off x="6276673" y="476928"/>
            <a:ext cx="466701" cy="828884"/>
          </a:xfrm>
          <a:prstGeom prst="donut">
            <a:avLst>
              <a:gd name="adj" fmla="val 19132"/>
            </a:avLst>
          </a:prstGeom>
          <a:solidFill>
            <a:srgbClr val="956C48"/>
          </a:solidFill>
          <a:ln>
            <a:solidFill>
              <a:srgbClr val="AE7E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E9B0F2-6025-8D8C-772F-3389FFF2A0E5}"/>
              </a:ext>
            </a:extLst>
          </p:cNvPr>
          <p:cNvSpPr txBox="1">
            <a:spLocks/>
          </p:cNvSpPr>
          <p:nvPr/>
        </p:nvSpPr>
        <p:spPr>
          <a:xfrm>
            <a:off x="383777" y="5053852"/>
            <a:ext cx="7682499" cy="436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“instructional”.    Vs.  “experiential”</a:t>
            </a:r>
            <a:endParaRPr lang="ja-JP" altLang="en-US" sz="1400">
              <a:solidFill>
                <a:srgbClr val="0432FF"/>
              </a:solidFill>
              <a:latin typeface="+mn-lt"/>
              <a:cs typeface="Gill Sans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F6E458-B1EF-B62E-6B66-D18AB43DD019}"/>
              </a:ext>
            </a:extLst>
          </p:cNvPr>
          <p:cNvSpPr/>
          <p:nvPr/>
        </p:nvSpPr>
        <p:spPr>
          <a:xfrm>
            <a:off x="7595812" y="4110024"/>
            <a:ext cx="975559" cy="56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47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05EB9397-3656-53AD-6B16-CEFA760B377D}"/>
              </a:ext>
            </a:extLst>
          </p:cNvPr>
          <p:cNvSpPr txBox="1">
            <a:spLocks/>
          </p:cNvSpPr>
          <p:nvPr/>
        </p:nvSpPr>
        <p:spPr>
          <a:xfrm>
            <a:off x="406099" y="376660"/>
            <a:ext cx="6214126" cy="1331460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600" b="1" dirty="0">
                <a:solidFill>
                  <a:srgbClr val="000000"/>
                </a:solidFill>
                <a:latin typeface="+mn-lt"/>
              </a:rPr>
              <a:t>Requirements of the Course</a:t>
            </a:r>
            <a:r>
              <a:rPr lang="en-US" altLang="ja-JP" sz="2600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342892" indent="-342892" algn="l">
              <a:buFont typeface="Wingdings" pitchFamily="2" charset="2"/>
              <a:buChar char="Ø"/>
            </a:pPr>
            <a:r>
              <a:rPr lang="en-US" altLang="ja-JP" sz="2600" dirty="0">
                <a:solidFill>
                  <a:srgbClr val="000000"/>
                </a:solidFill>
                <a:latin typeface="+mn-lt"/>
              </a:rPr>
              <a:t>Join Japan-America Society of GA (JASG)</a:t>
            </a:r>
          </a:p>
          <a:p>
            <a:pPr marL="342892" indent="-342892" algn="l">
              <a:buFont typeface="Wingdings" pitchFamily="2" charset="2"/>
              <a:buChar char="Ø"/>
            </a:pPr>
            <a:r>
              <a:rPr lang="en-US" altLang="ja-JP" sz="2600" dirty="0">
                <a:solidFill>
                  <a:srgbClr val="000000"/>
                </a:solidFill>
                <a:latin typeface="+mn-lt"/>
              </a:rPr>
              <a:t>Attend 3 events; write synopses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36E41B3-D2A6-8057-72E2-C62C2F2700D6}"/>
              </a:ext>
            </a:extLst>
          </p:cNvPr>
          <p:cNvSpPr txBox="1">
            <a:spLocks/>
          </p:cNvSpPr>
          <p:nvPr/>
        </p:nvSpPr>
        <p:spPr>
          <a:xfrm>
            <a:off x="1" y="4852085"/>
            <a:ext cx="7682499" cy="436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endParaRPr lang="en-US" altLang="ja-JP" sz="1400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15" name="Picture 14" descr="A blue and white logo&#10;&#10;Description automatically generated">
            <a:extLst>
              <a:ext uri="{FF2B5EF4-FFF2-40B4-BE49-F238E27FC236}">
                <a16:creationId xmlns:a16="http://schemas.microsoft.com/office/drawing/2014/main" id="{74588880-B4DD-F288-9151-55A5BC5F59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65456" y="13414"/>
            <a:ext cx="4490924" cy="5063296"/>
          </a:xfrm>
          <a:prstGeom prst="rect">
            <a:avLst/>
          </a:prstGeom>
        </p:spPr>
      </p:pic>
      <p:sp>
        <p:nvSpPr>
          <p:cNvPr id="17" name="5-Point Star 16">
            <a:extLst>
              <a:ext uri="{FF2B5EF4-FFF2-40B4-BE49-F238E27FC236}">
                <a16:creationId xmlns:a16="http://schemas.microsoft.com/office/drawing/2014/main" id="{939911FC-B46F-66EC-7708-0B016094D5CE}"/>
              </a:ext>
            </a:extLst>
          </p:cNvPr>
          <p:cNvSpPr/>
          <p:nvPr/>
        </p:nvSpPr>
        <p:spPr>
          <a:xfrm>
            <a:off x="-449354" y="3855085"/>
            <a:ext cx="316088" cy="27093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B37025E-DE6A-07BB-B54C-620CFC4E2F6F}"/>
              </a:ext>
            </a:extLst>
          </p:cNvPr>
          <p:cNvSpPr txBox="1">
            <a:spLocks/>
          </p:cNvSpPr>
          <p:nvPr/>
        </p:nvSpPr>
        <p:spPr>
          <a:xfrm>
            <a:off x="1640786" y="1954237"/>
            <a:ext cx="6882720" cy="814074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3200" dirty="0">
                <a:solidFill>
                  <a:srgbClr val="000000"/>
                </a:solidFill>
                <a:latin typeface="+mn-lt"/>
              </a:rPr>
              <a:t>This required getting to know the JASG and what they have to offer.</a:t>
            </a:r>
            <a:br>
              <a:rPr lang="en-US" altLang="ja-JP" sz="3200" dirty="0">
                <a:solidFill>
                  <a:srgbClr val="000000"/>
                </a:solidFill>
                <a:latin typeface="+mn-lt"/>
              </a:rPr>
            </a:br>
            <a:endParaRPr lang="en-US" altLang="ja-JP" sz="32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F0EE57-B096-F75F-85B0-593F7F0B5F41}"/>
              </a:ext>
            </a:extLst>
          </p:cNvPr>
          <p:cNvSpPr/>
          <p:nvPr/>
        </p:nvSpPr>
        <p:spPr>
          <a:xfrm>
            <a:off x="6646607" y="4136793"/>
            <a:ext cx="1924764" cy="56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159095D-B175-71AF-84B4-B456F7C5183D}"/>
              </a:ext>
            </a:extLst>
          </p:cNvPr>
          <p:cNvSpPr txBox="1">
            <a:spLocks/>
          </p:cNvSpPr>
          <p:nvPr/>
        </p:nvSpPr>
        <p:spPr>
          <a:xfrm>
            <a:off x="952195" y="3384824"/>
            <a:ext cx="6214127" cy="54178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800" b="1" dirty="0">
                <a:solidFill>
                  <a:srgbClr val="000000"/>
                </a:solidFill>
                <a:latin typeface="+mn-lt"/>
              </a:rPr>
              <a:t>STUDENT SUCCESS SUMMIT - ACTIVITY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9B58DC-2DE8-6CC9-8ABA-32A2EE4F5C4B}"/>
              </a:ext>
            </a:extLst>
          </p:cNvPr>
          <p:cNvSpPr/>
          <p:nvPr/>
        </p:nvSpPr>
        <p:spPr>
          <a:xfrm>
            <a:off x="794336" y="3664354"/>
            <a:ext cx="7160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Website Scavenger Hunt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Magnifying glass">
                <a:extLst>
                  <a:ext uri="{FF2B5EF4-FFF2-40B4-BE49-F238E27FC236}">
                    <a16:creationId xmlns:a16="http://schemas.microsoft.com/office/drawing/2014/main" id="{C4459B27-1ED9-91FF-BE23-57567BC471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5771156"/>
                  </p:ext>
                </p:extLst>
              </p:nvPr>
            </p:nvGraphicFramePr>
            <p:xfrm rot="7251128">
              <a:off x="7185281" y="3166286"/>
              <a:ext cx="931106" cy="2693443"/>
            </p:xfrm>
            <a:graphic>
              <a:graphicData uri="http://schemas.microsoft.com/office/drawing/2017/model3d">
                <am3d:model3d r:embed="rId4">
                  <am3d:spPr>
                    <a:xfrm rot="7251128">
                      <a:off x="0" y="0"/>
                      <a:ext cx="931106" cy="2693443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697466" ay="1447708" az="-4207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3769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Magnifying glass">
                <a:extLst>
                  <a:ext uri="{FF2B5EF4-FFF2-40B4-BE49-F238E27FC236}">
                    <a16:creationId xmlns:a16="http://schemas.microsoft.com/office/drawing/2014/main" id="{C4459B27-1ED9-91FF-BE23-57567BC471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7251128">
                <a:off x="7185281" y="3166286"/>
                <a:ext cx="931106" cy="26934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36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1949811" y="706719"/>
            <a:ext cx="7055788" cy="4411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br>
              <a:rPr lang="en-US" altLang="ja-JP" sz="2550">
                <a:solidFill>
                  <a:srgbClr val="2F5897"/>
                </a:solidFill>
                <a:latin typeface="+mn-lt"/>
              </a:rPr>
            </a:br>
            <a:endParaRPr lang="en-US" altLang="ja-JP" sz="2550">
              <a:solidFill>
                <a:srgbClr val="2F5897"/>
              </a:solidFill>
              <a:latin typeface="+mn-lt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36E41B3-D2A6-8057-72E2-C62C2F2700D6}"/>
              </a:ext>
            </a:extLst>
          </p:cNvPr>
          <p:cNvSpPr txBox="1">
            <a:spLocks/>
          </p:cNvSpPr>
          <p:nvPr/>
        </p:nvSpPr>
        <p:spPr>
          <a:xfrm>
            <a:off x="1" y="4852085"/>
            <a:ext cx="7682499" cy="436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endParaRPr lang="en-US" altLang="ja-JP" sz="1400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21" name="Picture 20" descr="A screenshot of a puzzle maker&#10;&#10;Description automatically generated">
            <a:extLst>
              <a:ext uri="{FF2B5EF4-FFF2-40B4-BE49-F238E27FC236}">
                <a16:creationId xmlns:a16="http://schemas.microsoft.com/office/drawing/2014/main" id="{51D0634D-59D5-8BD9-4D70-A8EC2C3A6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98" y="997685"/>
            <a:ext cx="5131494" cy="30226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964D2D-0567-5A6A-6B41-D9B86CBF5656}"/>
              </a:ext>
            </a:extLst>
          </p:cNvPr>
          <p:cNvSpPr/>
          <p:nvPr/>
        </p:nvSpPr>
        <p:spPr>
          <a:xfrm>
            <a:off x="6656439" y="4099682"/>
            <a:ext cx="2021975" cy="585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62A71-02E5-5DBF-C05B-EF724F5FD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947" y="1870989"/>
            <a:ext cx="1812823" cy="18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22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723F2F-64D2-B092-1CCE-A0E72E289C04}"/>
              </a:ext>
            </a:extLst>
          </p:cNvPr>
          <p:cNvSpPr/>
          <p:nvPr/>
        </p:nvSpPr>
        <p:spPr>
          <a:xfrm>
            <a:off x="134487" y="138390"/>
            <a:ext cx="8875022" cy="4866716"/>
          </a:xfrm>
          <a:prstGeom prst="rect">
            <a:avLst/>
          </a:prstGeom>
          <a:solidFill>
            <a:srgbClr val="DC0003">
              <a:alpha val="9211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36E41B3-D2A6-8057-72E2-C62C2F2700D6}"/>
              </a:ext>
            </a:extLst>
          </p:cNvPr>
          <p:cNvSpPr txBox="1">
            <a:spLocks/>
          </p:cNvSpPr>
          <p:nvPr/>
        </p:nvSpPr>
        <p:spPr>
          <a:xfrm>
            <a:off x="1" y="4852085"/>
            <a:ext cx="7682499" cy="436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endParaRPr lang="en-US" altLang="ja-JP" sz="1400" dirty="0">
              <a:solidFill>
                <a:srgbClr val="0432FF"/>
              </a:solidFill>
              <a:latin typeface="+mn-lt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DD40C16-F478-3C35-967F-B80EDEB480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2355184"/>
              </p:ext>
            </p:extLst>
          </p:nvPr>
        </p:nvGraphicFramePr>
        <p:xfrm>
          <a:off x="1222135" y="138390"/>
          <a:ext cx="6699729" cy="5407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0AB802C0-C3B4-EEED-8228-C4D4D23FA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2300" y="138390"/>
            <a:ext cx="1639396" cy="1401969"/>
          </a:xfrm>
          <a:prstGeom prst="rect">
            <a:avLst/>
          </a:prstGeom>
          <a:ln w="1905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288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48A28F6-2785-F147-848A-4A2C77EEF278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3511</TotalTime>
  <Words>932</Words>
  <Application>Microsoft Macintosh PowerPoint</Application>
  <PresentationFormat>On-screen Show (16:9)</PresentationFormat>
  <Paragraphs>98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MuseoSans_500</vt:lpstr>
      <vt:lpstr>SimSun</vt:lpstr>
      <vt:lpstr>Aptos</vt:lpstr>
      <vt:lpstr>Arial</vt:lpstr>
      <vt:lpstr>Calibri</vt:lpstr>
      <vt:lpstr>Calibri Light</vt:lpstr>
      <vt:lpstr>Gill Sans MT</vt:lpstr>
      <vt:lpstr>Wingdings</vt:lpstr>
      <vt:lpstr>Office Theme</vt:lpstr>
      <vt:lpstr>A pre-internship course:  Intersecting language, culture,  and community engagement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Kimundi</dc:creator>
  <cp:lastModifiedBy>Kathryn Negrelli</cp:lastModifiedBy>
  <cp:revision>44</cp:revision>
  <dcterms:created xsi:type="dcterms:W3CDTF">2019-02-15T21:19:03Z</dcterms:created>
  <dcterms:modified xsi:type="dcterms:W3CDTF">2024-05-07T15:12:19Z</dcterms:modified>
</cp:coreProperties>
</file>